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6" r:id="rId6"/>
    <p:sldId id="267" r:id="rId7"/>
    <p:sldId id="268" r:id="rId8"/>
    <p:sldId id="269" r:id="rId9"/>
    <p:sldId id="271" r:id="rId10"/>
    <p:sldId id="259" r:id="rId11"/>
    <p:sldId id="260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a Cardozo" userId="c5881b993a7b1b84" providerId="LiveId" clId="{93EA0DAF-AB46-406D-A887-3D79A4BE319D}"/>
    <pc:docChg chg="undo custSel delSld modSld">
      <pc:chgData name="Lorena Cardozo" userId="c5881b993a7b1b84" providerId="LiveId" clId="{93EA0DAF-AB46-406D-A887-3D79A4BE319D}" dt="2024-08-06T00:56:03.634" v="375" actId="255"/>
      <pc:docMkLst>
        <pc:docMk/>
      </pc:docMkLst>
      <pc:sldChg chg="modSp mod">
        <pc:chgData name="Lorena Cardozo" userId="c5881b993a7b1b84" providerId="LiveId" clId="{93EA0DAF-AB46-406D-A887-3D79A4BE319D}" dt="2024-08-06T00:22:47.779" v="155" actId="2711"/>
        <pc:sldMkLst>
          <pc:docMk/>
          <pc:sldMk cId="4217828270" sldId="256"/>
        </pc:sldMkLst>
        <pc:spChg chg="mod">
          <ac:chgData name="Lorena Cardozo" userId="c5881b993a7b1b84" providerId="LiveId" clId="{93EA0DAF-AB46-406D-A887-3D79A4BE319D}" dt="2024-08-06T00:22:47.779" v="155" actId="2711"/>
          <ac:spMkLst>
            <pc:docMk/>
            <pc:sldMk cId="4217828270" sldId="256"/>
            <ac:spMk id="2" creationId="{55D79273-60B5-D028-BB1C-8535CDE1803D}"/>
          </ac:spMkLst>
        </pc:spChg>
      </pc:sldChg>
      <pc:sldChg chg="modSp mod">
        <pc:chgData name="Lorena Cardozo" userId="c5881b993a7b1b84" providerId="LiveId" clId="{93EA0DAF-AB46-406D-A887-3D79A4BE319D}" dt="2024-08-06T00:28:19.521" v="188" actId="14100"/>
        <pc:sldMkLst>
          <pc:docMk/>
          <pc:sldMk cId="2784721478" sldId="257"/>
        </pc:sldMkLst>
        <pc:spChg chg="mod">
          <ac:chgData name="Lorena Cardozo" userId="c5881b993a7b1b84" providerId="LiveId" clId="{93EA0DAF-AB46-406D-A887-3D79A4BE319D}" dt="2024-08-06T00:22:27.404" v="154" actId="2711"/>
          <ac:spMkLst>
            <pc:docMk/>
            <pc:sldMk cId="2784721478" sldId="257"/>
            <ac:spMk id="2" creationId="{B4F2B2D6-EA71-F7B6-33E3-48B1F968FE22}"/>
          </ac:spMkLst>
        </pc:spChg>
        <pc:spChg chg="mod">
          <ac:chgData name="Lorena Cardozo" userId="c5881b993a7b1b84" providerId="LiveId" clId="{93EA0DAF-AB46-406D-A887-3D79A4BE319D}" dt="2024-08-06T00:28:19.521" v="188" actId="14100"/>
          <ac:spMkLst>
            <pc:docMk/>
            <pc:sldMk cId="2784721478" sldId="257"/>
            <ac:spMk id="3" creationId="{C6750DFD-4BD8-1395-33D5-07610D787205}"/>
          </ac:spMkLst>
        </pc:spChg>
      </pc:sldChg>
      <pc:sldChg chg="modSp mod">
        <pc:chgData name="Lorena Cardozo" userId="c5881b993a7b1b84" providerId="LiveId" clId="{93EA0DAF-AB46-406D-A887-3D79A4BE319D}" dt="2024-08-06T00:44:14.269" v="289" actId="27636"/>
        <pc:sldMkLst>
          <pc:docMk/>
          <pc:sldMk cId="3648186318" sldId="258"/>
        </pc:sldMkLst>
        <pc:spChg chg="mod">
          <ac:chgData name="Lorena Cardozo" userId="c5881b993a7b1b84" providerId="LiveId" clId="{93EA0DAF-AB46-406D-A887-3D79A4BE319D}" dt="2024-08-06T00:23:13.645" v="156" actId="14100"/>
          <ac:spMkLst>
            <pc:docMk/>
            <pc:sldMk cId="3648186318" sldId="258"/>
            <ac:spMk id="2" creationId="{B49C5EA8-3B9E-8325-7049-6345DD346D3A}"/>
          </ac:spMkLst>
        </pc:spChg>
        <pc:spChg chg="mod">
          <ac:chgData name="Lorena Cardozo" userId="c5881b993a7b1b84" providerId="LiveId" clId="{93EA0DAF-AB46-406D-A887-3D79A4BE319D}" dt="2024-08-06T00:44:14.269" v="289" actId="27636"/>
          <ac:spMkLst>
            <pc:docMk/>
            <pc:sldMk cId="3648186318" sldId="258"/>
            <ac:spMk id="3" creationId="{3529D14D-E837-9216-F022-A0006550701E}"/>
          </ac:spMkLst>
        </pc:spChg>
      </pc:sldChg>
      <pc:sldChg chg="modSp mod">
        <pc:chgData name="Lorena Cardozo" userId="c5881b993a7b1b84" providerId="LiveId" clId="{93EA0DAF-AB46-406D-A887-3D79A4BE319D}" dt="2024-08-06T00:56:03.634" v="375" actId="255"/>
        <pc:sldMkLst>
          <pc:docMk/>
          <pc:sldMk cId="1343888931" sldId="259"/>
        </pc:sldMkLst>
        <pc:spChg chg="mod">
          <ac:chgData name="Lorena Cardozo" userId="c5881b993a7b1b84" providerId="LiveId" clId="{93EA0DAF-AB46-406D-A887-3D79A4BE319D}" dt="2024-08-06T00:56:03.634" v="375" actId="255"/>
          <ac:spMkLst>
            <pc:docMk/>
            <pc:sldMk cId="1343888931" sldId="259"/>
            <ac:spMk id="2" creationId="{5152A275-174A-79AC-D112-8ACFF24D5697}"/>
          </ac:spMkLst>
        </pc:spChg>
        <pc:spChg chg="mod">
          <ac:chgData name="Lorena Cardozo" userId="c5881b993a7b1b84" providerId="LiveId" clId="{93EA0DAF-AB46-406D-A887-3D79A4BE319D}" dt="2024-08-06T00:47:49.795" v="310" actId="20577"/>
          <ac:spMkLst>
            <pc:docMk/>
            <pc:sldMk cId="1343888931" sldId="259"/>
            <ac:spMk id="3" creationId="{023B22CF-E03C-EC40-795C-575439FCA1AA}"/>
          </ac:spMkLst>
        </pc:spChg>
      </pc:sldChg>
      <pc:sldChg chg="addSp delSp modSp mod modClrScheme chgLayout">
        <pc:chgData name="Lorena Cardozo" userId="c5881b993a7b1b84" providerId="LiveId" clId="{93EA0DAF-AB46-406D-A887-3D79A4BE319D}" dt="2024-08-06T00:53:20.503" v="370" actId="115"/>
        <pc:sldMkLst>
          <pc:docMk/>
          <pc:sldMk cId="2924486161" sldId="260"/>
        </pc:sldMkLst>
        <pc:spChg chg="del mod ord">
          <ac:chgData name="Lorena Cardozo" userId="c5881b993a7b1b84" providerId="LiveId" clId="{93EA0DAF-AB46-406D-A887-3D79A4BE319D}" dt="2024-08-06T00:48:42.662" v="314" actId="700"/>
          <ac:spMkLst>
            <pc:docMk/>
            <pc:sldMk cId="2924486161" sldId="260"/>
            <ac:spMk id="2" creationId="{E365C7BC-AC9B-942F-FD6E-5E027D99C365}"/>
          </ac:spMkLst>
        </pc:spChg>
        <pc:spChg chg="mod ord">
          <ac:chgData name="Lorena Cardozo" userId="c5881b993a7b1b84" providerId="LiveId" clId="{93EA0DAF-AB46-406D-A887-3D79A4BE319D}" dt="2024-08-06T00:53:20.503" v="370" actId="115"/>
          <ac:spMkLst>
            <pc:docMk/>
            <pc:sldMk cId="2924486161" sldId="260"/>
            <ac:spMk id="3" creationId="{D0BB0FB8-4B42-F8BD-4D3F-64A8BBEEBED9}"/>
          </ac:spMkLst>
        </pc:spChg>
        <pc:spChg chg="add mod ord">
          <ac:chgData name="Lorena Cardozo" userId="c5881b993a7b1b84" providerId="LiveId" clId="{93EA0DAF-AB46-406D-A887-3D79A4BE319D}" dt="2024-08-06T00:51:44.952" v="354" actId="1076"/>
          <ac:spMkLst>
            <pc:docMk/>
            <pc:sldMk cId="2924486161" sldId="260"/>
            <ac:spMk id="4" creationId="{42CA9771-2173-A3DE-E8D5-A4290B4B3980}"/>
          </ac:spMkLst>
        </pc:spChg>
      </pc:sldChg>
      <pc:sldChg chg="addSp delSp mod modClrScheme chgLayout">
        <pc:chgData name="Lorena Cardozo" userId="c5881b993a7b1b84" providerId="LiveId" clId="{93EA0DAF-AB46-406D-A887-3D79A4BE319D}" dt="2024-08-06T00:54:48.554" v="372"/>
        <pc:sldMkLst>
          <pc:docMk/>
          <pc:sldMk cId="3281415929" sldId="261"/>
        </pc:sldMkLst>
        <pc:spChg chg="del">
          <ac:chgData name="Lorena Cardozo" userId="c5881b993a7b1b84" providerId="LiveId" clId="{93EA0DAF-AB46-406D-A887-3D79A4BE319D}" dt="2024-08-06T00:54:43.314" v="371" actId="700"/>
          <ac:spMkLst>
            <pc:docMk/>
            <pc:sldMk cId="3281415929" sldId="261"/>
            <ac:spMk id="2" creationId="{056B8117-481E-42E6-F56F-0A8D9132D925}"/>
          </ac:spMkLst>
        </pc:spChg>
        <pc:spChg chg="del">
          <ac:chgData name="Lorena Cardozo" userId="c5881b993a7b1b84" providerId="LiveId" clId="{93EA0DAF-AB46-406D-A887-3D79A4BE319D}" dt="2024-08-06T00:54:43.314" v="371" actId="700"/>
          <ac:spMkLst>
            <pc:docMk/>
            <pc:sldMk cId="3281415929" sldId="261"/>
            <ac:spMk id="3" creationId="{57F95488-8C42-3F17-CE19-CE06918F0948}"/>
          </ac:spMkLst>
        </pc:spChg>
        <pc:picChg chg="add">
          <ac:chgData name="Lorena Cardozo" userId="c5881b993a7b1b84" providerId="LiveId" clId="{93EA0DAF-AB46-406D-A887-3D79A4BE319D}" dt="2024-08-06T00:54:48.554" v="372"/>
          <ac:picMkLst>
            <pc:docMk/>
            <pc:sldMk cId="3281415929" sldId="261"/>
            <ac:picMk id="1026" creationId="{2642F4C6-AD84-7D63-49C7-288DE2ACAD55}"/>
          </ac:picMkLst>
        </pc:picChg>
      </pc:sldChg>
      <pc:sldChg chg="modSp del mod">
        <pc:chgData name="Lorena Cardozo" userId="c5881b993a7b1b84" providerId="LiveId" clId="{93EA0DAF-AB46-406D-A887-3D79A4BE319D}" dt="2024-08-06T00:18:23.902" v="112" actId="2696"/>
        <pc:sldMkLst>
          <pc:docMk/>
          <pc:sldMk cId="3149387354" sldId="262"/>
        </pc:sldMkLst>
        <pc:spChg chg="mod">
          <ac:chgData name="Lorena Cardozo" userId="c5881b993a7b1b84" providerId="LiveId" clId="{93EA0DAF-AB46-406D-A887-3D79A4BE319D}" dt="2024-08-06T00:07:01.577" v="68" actId="13926"/>
          <ac:spMkLst>
            <pc:docMk/>
            <pc:sldMk cId="3149387354" sldId="262"/>
            <ac:spMk id="3" creationId="{81760D3B-B78C-E69B-62B5-9260D3A8D88D}"/>
          </ac:spMkLst>
        </pc:spChg>
      </pc:sldChg>
      <pc:sldChg chg="delSp modSp mod modClrScheme chgLayout">
        <pc:chgData name="Lorena Cardozo" userId="c5881b993a7b1b84" providerId="LiveId" clId="{93EA0DAF-AB46-406D-A887-3D79A4BE319D}" dt="2024-08-06T00:45:02.095" v="292" actId="14100"/>
        <pc:sldMkLst>
          <pc:docMk/>
          <pc:sldMk cId="2824161912" sldId="263"/>
        </pc:sldMkLst>
        <pc:spChg chg="del">
          <ac:chgData name="Lorena Cardozo" userId="c5881b993a7b1b84" providerId="LiveId" clId="{93EA0DAF-AB46-406D-A887-3D79A4BE319D}" dt="2024-08-06T00:23:58.526" v="159" actId="700"/>
          <ac:spMkLst>
            <pc:docMk/>
            <pc:sldMk cId="2824161912" sldId="263"/>
            <ac:spMk id="2" creationId="{A71466C2-AC61-7F73-6C57-6E3A25595B82}"/>
          </ac:spMkLst>
        </pc:spChg>
        <pc:spChg chg="mod ord">
          <ac:chgData name="Lorena Cardozo" userId="c5881b993a7b1b84" providerId="LiveId" clId="{93EA0DAF-AB46-406D-A887-3D79A4BE319D}" dt="2024-08-06T00:45:02.095" v="292" actId="14100"/>
          <ac:spMkLst>
            <pc:docMk/>
            <pc:sldMk cId="2824161912" sldId="263"/>
            <ac:spMk id="3" creationId="{2869BE3A-BC33-6647-037B-59396BED88BC}"/>
          </ac:spMkLst>
        </pc:spChg>
      </pc:sldChg>
      <pc:sldChg chg="modSp del mod">
        <pc:chgData name="Lorena Cardozo" userId="c5881b993a7b1b84" providerId="LiveId" clId="{93EA0DAF-AB46-406D-A887-3D79A4BE319D}" dt="2024-08-06T00:28:43.870" v="189" actId="2696"/>
        <pc:sldMkLst>
          <pc:docMk/>
          <pc:sldMk cId="3624263791" sldId="264"/>
        </pc:sldMkLst>
        <pc:spChg chg="mod">
          <ac:chgData name="Lorena Cardozo" userId="c5881b993a7b1b84" providerId="LiveId" clId="{93EA0DAF-AB46-406D-A887-3D79A4BE319D}" dt="2024-08-06T00:07:56.967" v="72" actId="13926"/>
          <ac:spMkLst>
            <pc:docMk/>
            <pc:sldMk cId="3624263791" sldId="264"/>
            <ac:spMk id="3" creationId="{2065DB8C-3215-7CE4-7159-79B86A97E618}"/>
          </ac:spMkLst>
        </pc:spChg>
      </pc:sldChg>
      <pc:sldChg chg="modSp del mod">
        <pc:chgData name="Lorena Cardozo" userId="c5881b993a7b1b84" providerId="LiveId" clId="{93EA0DAF-AB46-406D-A887-3D79A4BE319D}" dt="2024-08-06T00:28:55.845" v="190" actId="2696"/>
        <pc:sldMkLst>
          <pc:docMk/>
          <pc:sldMk cId="1984820937" sldId="265"/>
        </pc:sldMkLst>
        <pc:spChg chg="mod">
          <ac:chgData name="Lorena Cardozo" userId="c5881b993a7b1b84" providerId="LiveId" clId="{93EA0DAF-AB46-406D-A887-3D79A4BE319D}" dt="2024-08-06T00:08:08.765" v="73" actId="13926"/>
          <ac:spMkLst>
            <pc:docMk/>
            <pc:sldMk cId="1984820937" sldId="265"/>
            <ac:spMk id="3" creationId="{BF81DD53-D2BF-C4BA-368D-E74529E12312}"/>
          </ac:spMkLst>
        </pc:spChg>
      </pc:sldChg>
      <pc:sldChg chg="modSp mod">
        <pc:chgData name="Lorena Cardozo" userId="c5881b993a7b1b84" providerId="LiveId" clId="{93EA0DAF-AB46-406D-A887-3D79A4BE319D}" dt="2024-08-06T00:45:27.671" v="295" actId="1076"/>
        <pc:sldMkLst>
          <pc:docMk/>
          <pc:sldMk cId="1991075487" sldId="266"/>
        </pc:sldMkLst>
        <pc:spChg chg="mod">
          <ac:chgData name="Lorena Cardozo" userId="c5881b993a7b1b84" providerId="LiveId" clId="{93EA0DAF-AB46-406D-A887-3D79A4BE319D}" dt="2024-08-06T00:29:31.695" v="194" actId="27636"/>
          <ac:spMkLst>
            <pc:docMk/>
            <pc:sldMk cId="1991075487" sldId="266"/>
            <ac:spMk id="2" creationId="{A8DD6020-E8A1-1405-8F4E-5E611012965A}"/>
          </ac:spMkLst>
        </pc:spChg>
        <pc:spChg chg="mod">
          <ac:chgData name="Lorena Cardozo" userId="c5881b993a7b1b84" providerId="LiveId" clId="{93EA0DAF-AB46-406D-A887-3D79A4BE319D}" dt="2024-08-06T00:45:27.671" v="295" actId="1076"/>
          <ac:spMkLst>
            <pc:docMk/>
            <pc:sldMk cId="1991075487" sldId="266"/>
            <ac:spMk id="3" creationId="{829CD742-D295-3B91-9867-A5A8A1CF76C0}"/>
          </ac:spMkLst>
        </pc:spChg>
      </pc:sldChg>
      <pc:sldChg chg="modSp mod">
        <pc:chgData name="Lorena Cardozo" userId="c5881b993a7b1b84" providerId="LiveId" clId="{93EA0DAF-AB46-406D-A887-3D79A4BE319D}" dt="2024-08-06T00:45:45.873" v="296" actId="2711"/>
        <pc:sldMkLst>
          <pc:docMk/>
          <pc:sldMk cId="3975750972" sldId="267"/>
        </pc:sldMkLst>
        <pc:spChg chg="mod">
          <ac:chgData name="Lorena Cardozo" userId="c5881b993a7b1b84" providerId="LiveId" clId="{93EA0DAF-AB46-406D-A887-3D79A4BE319D}" dt="2024-08-06T00:31:55.435" v="219" actId="27636"/>
          <ac:spMkLst>
            <pc:docMk/>
            <pc:sldMk cId="3975750972" sldId="267"/>
            <ac:spMk id="2" creationId="{802F6340-D06D-BB42-3524-704E3573EBFB}"/>
          </ac:spMkLst>
        </pc:spChg>
        <pc:spChg chg="mod">
          <ac:chgData name="Lorena Cardozo" userId="c5881b993a7b1b84" providerId="LiveId" clId="{93EA0DAF-AB46-406D-A887-3D79A4BE319D}" dt="2024-08-06T00:45:45.873" v="296" actId="2711"/>
          <ac:spMkLst>
            <pc:docMk/>
            <pc:sldMk cId="3975750972" sldId="267"/>
            <ac:spMk id="3" creationId="{E9C16C69-2CCF-B513-0001-A666F81379C6}"/>
          </ac:spMkLst>
        </pc:spChg>
      </pc:sldChg>
      <pc:sldChg chg="modSp mod">
        <pc:chgData name="Lorena Cardozo" userId="c5881b993a7b1b84" providerId="LiveId" clId="{93EA0DAF-AB46-406D-A887-3D79A4BE319D}" dt="2024-08-06T00:55:37.280" v="374" actId="14100"/>
        <pc:sldMkLst>
          <pc:docMk/>
          <pc:sldMk cId="4195500184" sldId="268"/>
        </pc:sldMkLst>
        <pc:spChg chg="mod">
          <ac:chgData name="Lorena Cardozo" userId="c5881b993a7b1b84" providerId="LiveId" clId="{93EA0DAF-AB46-406D-A887-3D79A4BE319D}" dt="2024-08-06T00:33:49.682" v="225" actId="27636"/>
          <ac:spMkLst>
            <pc:docMk/>
            <pc:sldMk cId="4195500184" sldId="268"/>
            <ac:spMk id="2" creationId="{A8DAC169-51E0-2AE1-A88C-1F965CF500C6}"/>
          </ac:spMkLst>
        </pc:spChg>
        <pc:spChg chg="mod">
          <ac:chgData name="Lorena Cardozo" userId="c5881b993a7b1b84" providerId="LiveId" clId="{93EA0DAF-AB46-406D-A887-3D79A4BE319D}" dt="2024-08-06T00:55:37.280" v="374" actId="14100"/>
          <ac:spMkLst>
            <pc:docMk/>
            <pc:sldMk cId="4195500184" sldId="268"/>
            <ac:spMk id="3" creationId="{A4AE8B72-FFB8-E2D6-DC4D-7A43AC72762C}"/>
          </ac:spMkLst>
        </pc:spChg>
      </pc:sldChg>
      <pc:sldChg chg="modSp mod">
        <pc:chgData name="Lorena Cardozo" userId="c5881b993a7b1b84" providerId="LiveId" clId="{93EA0DAF-AB46-406D-A887-3D79A4BE319D}" dt="2024-08-06T00:46:14.218" v="300" actId="14100"/>
        <pc:sldMkLst>
          <pc:docMk/>
          <pc:sldMk cId="3909838568" sldId="269"/>
        </pc:sldMkLst>
        <pc:spChg chg="mod">
          <ac:chgData name="Lorena Cardozo" userId="c5881b993a7b1b84" providerId="LiveId" clId="{93EA0DAF-AB46-406D-A887-3D79A4BE319D}" dt="2024-08-06T00:46:14.218" v="300" actId="14100"/>
          <ac:spMkLst>
            <pc:docMk/>
            <pc:sldMk cId="3909838568" sldId="269"/>
            <ac:spMk id="2" creationId="{1D89E048-35AB-979E-0201-455DFC2545CA}"/>
          </ac:spMkLst>
        </pc:spChg>
        <pc:spChg chg="mod">
          <ac:chgData name="Lorena Cardozo" userId="c5881b993a7b1b84" providerId="LiveId" clId="{93EA0DAF-AB46-406D-A887-3D79A4BE319D}" dt="2024-08-06T00:46:09.427" v="299" actId="2710"/>
          <ac:spMkLst>
            <pc:docMk/>
            <pc:sldMk cId="3909838568" sldId="269"/>
            <ac:spMk id="3" creationId="{0DC99C92-1561-9E0A-B802-D7494F5CC063}"/>
          </ac:spMkLst>
        </pc:spChg>
      </pc:sldChg>
      <pc:sldChg chg="modSp del mod">
        <pc:chgData name="Lorena Cardozo" userId="c5881b993a7b1b84" providerId="LiveId" clId="{93EA0DAF-AB46-406D-A887-3D79A4BE319D}" dt="2024-08-06T00:36:08.203" v="245" actId="2696"/>
        <pc:sldMkLst>
          <pc:docMk/>
          <pc:sldMk cId="3011095106" sldId="270"/>
        </pc:sldMkLst>
        <pc:spChg chg="mod">
          <ac:chgData name="Lorena Cardozo" userId="c5881b993a7b1b84" providerId="LiveId" clId="{93EA0DAF-AB46-406D-A887-3D79A4BE319D}" dt="2024-08-06T00:08:48.670" v="78" actId="13926"/>
          <ac:spMkLst>
            <pc:docMk/>
            <pc:sldMk cId="3011095106" sldId="270"/>
            <ac:spMk id="3" creationId="{1DDEDCFD-2F3C-79BE-E785-9808D6DCC434}"/>
          </ac:spMkLst>
        </pc:spChg>
      </pc:sldChg>
      <pc:sldChg chg="modSp mod">
        <pc:chgData name="Lorena Cardozo" userId="c5881b993a7b1b84" providerId="LiveId" clId="{93EA0DAF-AB46-406D-A887-3D79A4BE319D}" dt="2024-08-06T00:46:48.527" v="302" actId="2710"/>
        <pc:sldMkLst>
          <pc:docMk/>
          <pc:sldMk cId="3449671563" sldId="271"/>
        </pc:sldMkLst>
        <pc:spChg chg="mod">
          <ac:chgData name="Lorena Cardozo" userId="c5881b993a7b1b84" providerId="LiveId" clId="{93EA0DAF-AB46-406D-A887-3D79A4BE319D}" dt="2024-08-06T00:37:25.228" v="253" actId="1076"/>
          <ac:spMkLst>
            <pc:docMk/>
            <pc:sldMk cId="3449671563" sldId="271"/>
            <ac:spMk id="2" creationId="{8F808F2A-8C1E-991A-1D65-BB03E1A70FA7}"/>
          </ac:spMkLst>
        </pc:spChg>
        <pc:spChg chg="mod">
          <ac:chgData name="Lorena Cardozo" userId="c5881b993a7b1b84" providerId="LiveId" clId="{93EA0DAF-AB46-406D-A887-3D79A4BE319D}" dt="2024-08-06T00:46:48.527" v="302" actId="2710"/>
          <ac:spMkLst>
            <pc:docMk/>
            <pc:sldMk cId="3449671563" sldId="271"/>
            <ac:spMk id="3" creationId="{AEACA3E5-53C3-9754-506D-C477C629C5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3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404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4555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6609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8382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26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4702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54993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905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140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7918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594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9935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727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870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9344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244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AE9989-8267-48F0-8116-8D6102DE5B9B}" type="datetimeFigureOut">
              <a:rPr lang="es-AR" smtClean="0"/>
              <a:t>5/8/2024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18D3631-F138-4754-B55D-BD7169DFC88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38353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79273-60B5-D028-BB1C-8535CDE18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803" y="1212980"/>
            <a:ext cx="7809723" cy="207139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s-UY" dirty="0">
                <a:latin typeface="Palatino Linotype" panose="02040502050505030304" pitchFamily="18" charset="0"/>
              </a:rPr>
              <a:t>Vacuna contra </a:t>
            </a:r>
            <a:br>
              <a:rPr lang="es-UY" dirty="0">
                <a:latin typeface="Century Gothic" panose="020B0502020202020204" pitchFamily="34" charset="0"/>
              </a:rPr>
            </a:br>
            <a:r>
              <a:rPr lang="es-UY" b="1" i="1" dirty="0">
                <a:latin typeface="Century Gothic" panose="020B0502020202020204" pitchFamily="34" charset="0"/>
              </a:rPr>
              <a:t>el herpes zoster</a:t>
            </a:r>
            <a:endParaRPr lang="es-AR" b="1" i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426135-4EB4-0D27-C04D-00C09C966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2833" y="4973215"/>
            <a:ext cx="9144000" cy="1124339"/>
          </a:xfrm>
        </p:spPr>
        <p:txBody>
          <a:bodyPr>
            <a:normAutofit/>
          </a:bodyPr>
          <a:lstStyle/>
          <a:p>
            <a:r>
              <a:rPr lang="es-UY" sz="3600" b="1" i="1" dirty="0">
                <a:solidFill>
                  <a:schemeClr val="tx1"/>
                </a:solidFill>
              </a:rPr>
              <a:t>Lic. Lorena Cardozo</a:t>
            </a:r>
            <a:endParaRPr lang="es-AR" sz="3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828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2A275-174A-79AC-D112-8ACFF24D5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669" y="100563"/>
            <a:ext cx="8534400" cy="1170473"/>
          </a:xfrm>
        </p:spPr>
        <p:txBody>
          <a:bodyPr>
            <a:normAutofit/>
          </a:bodyPr>
          <a:lstStyle/>
          <a:p>
            <a:pPr algn="ctr"/>
            <a:r>
              <a:rPr lang="es-UY" sz="4400" dirty="0"/>
              <a:t>Efectos adversos</a:t>
            </a:r>
            <a:endParaRPr lang="es-AR" sz="4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3B22CF-E03C-EC40-795C-575439FCA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184989"/>
            <a:ext cx="11318033" cy="536510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AR" sz="2800" dirty="0">
                <a:solidFill>
                  <a:srgbClr val="000000"/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Los efectos secundarios de la vacuna </a:t>
            </a:r>
            <a:r>
              <a:rPr lang="es-AR" sz="2800" dirty="0" err="1">
                <a:solidFill>
                  <a:srgbClr val="000000"/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Shingrix</a:t>
            </a:r>
            <a:r>
              <a:rPr lang="es-AR" sz="2800" dirty="0">
                <a:solidFill>
                  <a:srgbClr val="000000"/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son temporales y generalmente duran de 2 a 3 días. </a:t>
            </a:r>
          </a:p>
          <a:p>
            <a:pPr>
              <a:lnSpc>
                <a:spcPct val="200000"/>
              </a:lnSpc>
            </a:pPr>
            <a:r>
              <a:rPr lang="es-AR" sz="2800" dirty="0">
                <a:solidFill>
                  <a:srgbClr val="000000"/>
                </a:solidFill>
                <a:effectLst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Si bien es posible que sienta dolor durante algunos días después de recibir esta vacuna, el dolor será menos intenso que si tuviera culebrilla y sus complicaciones.</a:t>
            </a:r>
            <a:endParaRPr lang="es-AR" dirty="0">
              <a:latin typeface="Nun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88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2CA9771-2173-A3DE-E8D5-A4290B4B3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-587829"/>
            <a:ext cx="8534400" cy="1716833"/>
          </a:xfrm>
        </p:spPr>
        <p:txBody>
          <a:bodyPr>
            <a:normAutofit/>
          </a:bodyPr>
          <a:lstStyle/>
          <a:p>
            <a:pPr algn="ctr"/>
            <a:r>
              <a:rPr kumimoji="0" lang="es-AR" sz="3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Quiénes no deben recibir la vacuna </a:t>
            </a:r>
            <a:r>
              <a:rPr kumimoji="0" lang="es-AR" sz="36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kumimoji="0" lang="es-AR" sz="3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BB0FB8-4B42-F8BD-4D3F-64A8BBEEB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45" y="905069"/>
            <a:ext cx="11849877" cy="61302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endParaRPr lang="es-A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800"/>
              </a:spcAft>
            </a:pPr>
            <a:r>
              <a:rPr lang="es-AR" sz="2200" u="sng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Usted no debe recibir esta vacuna en las siguientes situaciones:</a:t>
            </a:r>
            <a:endParaRPr lang="es-AR" sz="2200" u="sng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AR" sz="26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Alguna vez ha tenido una reacción alérgica grave a cualquier componente de la vacuna o después de una dosis de la </a:t>
            </a:r>
            <a:r>
              <a:rPr lang="es-AR" sz="26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6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AR" sz="26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AR" sz="26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Actualmente tiene culebrilla.</a:t>
            </a:r>
            <a:endParaRPr lang="es-AR" sz="26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AR" sz="26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Actualmente se encuentra embarazada. Las mujeres que están embarazadas deben esperar para recibir la vacuna </a:t>
            </a:r>
            <a:r>
              <a:rPr lang="es-AR" sz="26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6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AR" sz="26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AR" sz="26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tiene una enfermedad leve, como un resfriado, es posible que pueda recibir la vacuna </a:t>
            </a:r>
            <a:r>
              <a:rPr lang="es-AR" sz="26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6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Pero si tiene una enfermedad moderada o grave, con o sin fiebre, generalmente debe esperar hasta que se recupere antes de recibir la vacuna.</a:t>
            </a:r>
            <a:endParaRPr lang="es-AR" sz="26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924486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uan Luis Guerra - Gracias (Lyric Video) - YouTube">
            <a:extLst>
              <a:ext uri="{FF2B5EF4-FFF2-40B4-BE49-F238E27FC236}">
                <a16:creationId xmlns:a16="http://schemas.microsoft.com/office/drawing/2014/main" id="{2642F4C6-AD84-7D63-49C7-288DE2ACA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415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2B2D6-EA71-F7B6-33E3-48B1F968F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90" y="793101"/>
            <a:ext cx="11915192" cy="783772"/>
          </a:xfrm>
        </p:spPr>
        <p:txBody>
          <a:bodyPr>
            <a:normAutofit fontScale="90000"/>
          </a:bodyPr>
          <a:lstStyle/>
          <a:p>
            <a:r>
              <a:rPr lang="es-AR" kern="0" dirty="0">
                <a:solidFill>
                  <a:srgbClr val="333333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4000" b="1" kern="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Quiénes deben recibir la vacuna  </a:t>
            </a:r>
            <a:r>
              <a:rPr lang="es-AR" sz="4000" b="1" kern="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br>
              <a:rPr lang="es-AR" sz="2800" b="1" kern="100" dirty="0">
                <a:effectLst/>
                <a:highlight>
                  <a:srgbClr val="FFFFFF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750DFD-4BD8-1395-33D5-07610D78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65" y="1576873"/>
            <a:ext cx="11958735" cy="547706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30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AR" sz="3000" b="1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adultos de 50 años o más </a:t>
            </a:r>
            <a:r>
              <a:rPr lang="es-AR" sz="30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deberían ponerse </a:t>
            </a:r>
            <a:r>
              <a:rPr lang="es-AR" sz="3000" b="1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dosis </a:t>
            </a:r>
            <a:r>
              <a:rPr lang="es-AR" sz="30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vacuna </a:t>
            </a:r>
            <a:r>
              <a:rPr lang="es-AR" sz="30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30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con un </a:t>
            </a:r>
            <a:r>
              <a:rPr lang="es-AR" sz="3000" b="1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intervalo</a:t>
            </a:r>
            <a:r>
              <a:rPr lang="es-AR" sz="30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entre </a:t>
            </a:r>
            <a:r>
              <a:rPr lang="es-AR" sz="3000" b="1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y 6 meses</a:t>
            </a:r>
            <a:r>
              <a:rPr lang="es-AR" sz="30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30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adultos de 19 años o más que tienen o tendrán el sistema inmunitario debilitado debido a una enfermedad o a un tratamiento también deberán ponerse </a:t>
            </a:r>
            <a:r>
              <a:rPr lang="es-AR" sz="3000" b="1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dosis </a:t>
            </a:r>
            <a:r>
              <a:rPr lang="es-AR" sz="30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esta vacuna.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30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fuese necesario, las personas con el sistema inmunitario debilitado pueden ponerse la segunda dosis de 1 a 2 meses después de la primera.</a:t>
            </a:r>
            <a:endParaRPr lang="es-AR" sz="3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8472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9C5EA8-3B9E-8325-7049-6345DD34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131" y="195943"/>
            <a:ext cx="8453534" cy="19967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s-AR" b="1" kern="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Debería ponerse la vacuna </a:t>
            </a:r>
            <a:r>
              <a:rPr lang="es-AR" b="1" kern="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b="1" kern="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incluso si en el pasado:</a:t>
            </a:r>
            <a:br>
              <a:rPr lang="es-AR" b="1" kern="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b="1" dirty="0">
              <a:latin typeface="Palatino Linotype" panose="0204050205050503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29D14D-E837-9216-F022-A00065507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192695"/>
            <a:ext cx="10325910" cy="4058815"/>
          </a:xfrm>
        </p:spPr>
        <p:txBody>
          <a:bodyPr>
            <a:normAutofit lnSpcReduction="10000"/>
          </a:bodyPr>
          <a:lstStyle/>
          <a:p>
            <a:pPr lvl="0">
              <a:lnSpc>
                <a:spcPct val="20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AR" sz="2800" b="1" kern="0" dirty="0">
                <a:solidFill>
                  <a:schemeClr val="bg1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Tuvo Herpes Zoster (culebrilla)</a:t>
            </a:r>
            <a:endParaRPr lang="es-AR" sz="2800" b="1" kern="100" dirty="0">
              <a:solidFill>
                <a:schemeClr val="bg1"/>
              </a:solidFill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AR" sz="2800" b="1" kern="0" dirty="0">
                <a:solidFill>
                  <a:schemeClr val="bg1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Recibió la vacuna </a:t>
            </a:r>
            <a:r>
              <a:rPr lang="es-AR" sz="2800" b="1" kern="0" dirty="0" err="1">
                <a:solidFill>
                  <a:schemeClr val="bg1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Zostavax</a:t>
            </a:r>
            <a:r>
              <a:rPr lang="es-AR" sz="2800" b="1" kern="0" dirty="0">
                <a:solidFill>
                  <a:schemeClr val="bg1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s-AR" sz="2800" b="1" kern="100" dirty="0">
              <a:solidFill>
                <a:schemeClr val="bg1"/>
              </a:solidFill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20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AR" sz="2800" b="1" kern="0" dirty="0">
                <a:solidFill>
                  <a:schemeClr val="bg1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Recibió la vacuna contra la varicela</a:t>
            </a:r>
            <a:endParaRPr lang="es-AR" sz="2800" b="1" kern="100" dirty="0">
              <a:solidFill>
                <a:schemeClr val="bg1"/>
              </a:solidFill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s-AR" sz="2800" b="1" kern="0" dirty="0">
                <a:solidFill>
                  <a:schemeClr val="bg1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hay una edad máxima para recibir la vacuna </a:t>
            </a:r>
            <a:r>
              <a:rPr lang="es-AR" sz="2800" b="1" kern="0" dirty="0" err="1">
                <a:solidFill>
                  <a:schemeClr val="bg1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800" b="1" kern="0" dirty="0">
                <a:solidFill>
                  <a:schemeClr val="bg1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AR" sz="2800" b="1" kern="100" dirty="0">
              <a:solidFill>
                <a:schemeClr val="bg1"/>
              </a:solidFill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4818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69BE3A-BC33-6647-037B-59396BED88B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5943" y="382588"/>
            <a:ext cx="11821885" cy="66897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 vacuna proporciona fuerte protección contra el Herpes Zoster (</a:t>
            </a:r>
            <a:r>
              <a:rPr lang="es-AR" sz="2600" i="1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culebrilla</a:t>
            </a: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y la neuralgia posherpética (NPH).</a:t>
            </a: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adultos de 50 años o más que tienen el sistema inmunitario sano, la vacuna </a:t>
            </a:r>
            <a:r>
              <a:rPr lang="es-AR" sz="28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tiene una eficacia de </a:t>
            </a:r>
            <a:r>
              <a:rPr lang="es-AR" sz="2800" b="1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más del 90 % </a:t>
            </a:r>
            <a:r>
              <a:rPr lang="es-AR" sz="2800" u="sng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prevenir la culebrilla y la NPH.</a:t>
            </a: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inmunidad permanece fuerte por lo menos durante los primeros 7 años después de la vacunación. En adultos con el sistema inmunitario debilitado, los estudios muestran que esta vacuna tiene una eficacia del 68 % al 91 % en la prevención de la culebrilla, según la afección que afecte el sistema inmunitario.</a:t>
            </a:r>
            <a:endParaRPr lang="es-AR" sz="20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2416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D6020-E8A1-1405-8F4E-5E6110129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784980"/>
            <a:ext cx="8534400" cy="209419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9CD742-D295-3B91-9867-A5A8A1CF7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410547"/>
            <a:ext cx="11193657" cy="568234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tuvo culebrilla en el pasado, la vacuna </a:t>
            </a:r>
            <a:r>
              <a:rPr lang="es-AR" sz="28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puede ayudar a prevenir futuros casos de la enfermedad. </a:t>
            </a:r>
          </a:p>
          <a:p>
            <a:pPr>
              <a:lnSpc>
                <a:spcPct val="150000"/>
              </a:lnSpc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hay un tiempo específico que deba esperar después de tener culebrilla antes de poder recibir la vacuna </a:t>
            </a:r>
            <a:r>
              <a:rPr lang="es-AR" sz="28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pero generalmente debe asegurarse de que el sarpullido de la enfermedad haya desaparecido antes de vacunarse</a:t>
            </a:r>
            <a:endParaRPr lang="es-AR" dirty="0">
              <a:latin typeface="Nunit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075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2F6340-D06D-BB42-3524-704E3573E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7501" y="102638"/>
            <a:ext cx="9134669" cy="1772816"/>
          </a:xfrm>
        </p:spPr>
        <p:txBody>
          <a:bodyPr>
            <a:normAutofit/>
          </a:bodyPr>
          <a:lstStyle/>
          <a:p>
            <a:pPr algn="ctr"/>
            <a:r>
              <a:rPr lang="es-AR" kern="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Quiénes no deben recibir la vacuna </a:t>
            </a:r>
            <a:r>
              <a:rPr lang="es-AR" kern="0" dirty="0" err="1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kern="0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s-AR" sz="2800" kern="100" dirty="0">
                <a:effectLst/>
                <a:highlight>
                  <a:srgbClr val="FFFFFF"/>
                </a:highlight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dirty="0">
              <a:latin typeface="Palatino Linotype" panose="0204050205050503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C16C69-2CCF-B513-0001-A666F8137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245" y="1371600"/>
            <a:ext cx="11389600" cy="526730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Usted no debe recibir esta vacuna en las siguientes situaciones: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s-AR" sz="20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Alguna vez ha tenido una reacción alérgica grave a cualquier componente de la vacuna o después de una dosis de la </a:t>
            </a:r>
            <a:r>
              <a:rPr lang="es-AR" sz="28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AR" sz="20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Actualmente tiene culebrilla.</a:t>
            </a:r>
            <a:endParaRPr lang="es-AR" sz="20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Actualmente se encuentra embarazada. Las mujeres que están embarazadas deben esperar para recibir la vacuna </a:t>
            </a:r>
            <a:r>
              <a:rPr lang="es-AR" sz="28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AR" sz="20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75750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AC169-51E0-2AE1-A88C-1F965CF50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402424"/>
            <a:ext cx="8534400" cy="591975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AE8B72-FFB8-E2D6-DC4D-7A43AC727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187" y="1045028"/>
            <a:ext cx="10885747" cy="4357396"/>
          </a:xfrm>
        </p:spPr>
        <p:txBody>
          <a:bodyPr/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tiene una enfermedad leve, como un resfriado, es posible que pueda recibir la vacuna </a:t>
            </a:r>
            <a:r>
              <a:rPr lang="es-AR" sz="28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Pero si tiene una enfermedad moderada o grave, con o sin fiebre, generalmente debe esperar hasta que se recupere antes de recibir la vacuna.</a:t>
            </a:r>
            <a:endParaRPr lang="es-AR" sz="20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95500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9E048-35AB-979E-0201-455DFC254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69895"/>
            <a:ext cx="8534400" cy="1614889"/>
          </a:xfrm>
        </p:spPr>
        <p:txBody>
          <a:bodyPr>
            <a:normAutofit/>
          </a:bodyPr>
          <a:lstStyle/>
          <a:p>
            <a:pPr marL="285750" marR="0" lvl="0" indent="-285750" defTabSz="457200" rtl="0" eaLnBrk="1" fontAlgn="auto" latinLnBrk="0" hangingPunct="1">
              <a:lnSpc>
                <a:spcPct val="107000"/>
              </a:lnSpc>
              <a:spcBef>
                <a:spcPct val="20000"/>
              </a:spcBef>
              <a:spcAft>
                <a:spcPts val="800"/>
              </a:spcAft>
              <a:tabLst/>
              <a:defRPr/>
            </a:pPr>
            <a:r>
              <a:rPr kumimoji="0" lang="es-AR" sz="3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Qué tan eficaz es la vacuna </a:t>
            </a:r>
            <a:r>
              <a:rPr kumimoji="0" lang="es-AR" sz="36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kumimoji="0" lang="es-AR" sz="3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kumimoji="0" lang="es-AR" sz="2000" b="0" i="0" u="none" strike="noStrike" kern="100" cap="none" spc="0" normalizeH="0" baseline="0" noProof="0" dirty="0">
                <a:ln>
                  <a:noFill/>
                </a:ln>
                <a:solidFill>
                  <a:srgbClr val="146194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C99C92-1561-9E0A-B802-D7494F5CC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811763"/>
            <a:ext cx="10633821" cy="548640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Aft>
                <a:spcPts val="800"/>
              </a:spcAft>
            </a:pP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dosis de la vacuna </a:t>
            </a:r>
            <a:r>
              <a:rPr lang="es-AR" sz="2800" kern="0" dirty="0" err="1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Shingrix</a:t>
            </a:r>
            <a:r>
              <a:rPr lang="es-AR" sz="2800" kern="0" dirty="0">
                <a:solidFill>
                  <a:srgbClr val="000000"/>
                </a:solidFill>
                <a:effectLst/>
                <a:latin typeface="Nunito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brindan una fuerte protección contra la culebrilla y la neuralgia posherpética (NPH), la complicación más común de la culebrilla.</a:t>
            </a:r>
            <a:endParaRPr lang="es-AR" sz="2000" kern="100" dirty="0">
              <a:effectLst/>
              <a:latin typeface="Nunito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09838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08F2A-8C1E-991A-1D65-BB03E1A7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612" y="148597"/>
            <a:ext cx="8534400" cy="1507067"/>
          </a:xfrm>
        </p:spPr>
        <p:txBody>
          <a:bodyPr/>
          <a:lstStyle/>
          <a:p>
            <a:pPr algn="ctr"/>
            <a:r>
              <a:rPr kumimoji="0" lang="es-AR" sz="4400" b="0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efectos secundarios</a:t>
            </a:r>
            <a:endParaRPr lang="es-AR" dirty="0">
              <a:latin typeface="Palatino Linotype" panose="02040502050505030304" pitchFamily="18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ACA3E5-53C3-9754-506D-C477C629C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51" y="1544217"/>
            <a:ext cx="11159412" cy="4688632"/>
          </a:xfrm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2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es-A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Los efectos secundarios de la vacuna </a:t>
            </a:r>
            <a:r>
              <a:rPr kumimoji="0" lang="es-A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Shingrix</a:t>
            </a:r>
            <a:r>
              <a:rPr kumimoji="0" lang="es-AR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unit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son temporales y generalmente duran de 2 a 3 días. Si bien es posible que sienta dolor durante algunos días después de recibir esta vacuna, el dolor será menos intenso que si tuviera culebrilla y sus complicaciones.</a:t>
            </a:r>
            <a:endParaRPr kumimoji="0" lang="es-AR" sz="20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75000"/>
                </a:srgbClr>
              </a:solidFill>
              <a:effectLst/>
              <a:uLnTx/>
              <a:uFillTx/>
              <a:latin typeface="Nunito" pitchFamily="2" charset="0"/>
            </a:endParaRP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49671563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</TotalTime>
  <Words>664</Words>
  <Application>Microsoft Office PowerPoint</Application>
  <PresentationFormat>Panorámica</PresentationFormat>
  <Paragraphs>37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2" baseType="lpstr">
      <vt:lpstr>Arial</vt:lpstr>
      <vt:lpstr>Calibri</vt:lpstr>
      <vt:lpstr>Century Gothic</vt:lpstr>
      <vt:lpstr>Nunito</vt:lpstr>
      <vt:lpstr>Palatino Linotype</vt:lpstr>
      <vt:lpstr>Symbol</vt:lpstr>
      <vt:lpstr>Times New Roman</vt:lpstr>
      <vt:lpstr>Wingdings</vt:lpstr>
      <vt:lpstr>Wingdings 3</vt:lpstr>
      <vt:lpstr>Sector</vt:lpstr>
      <vt:lpstr>Vacuna contra  el herpes zoster</vt:lpstr>
      <vt:lpstr> Quiénes deben recibir la vacuna  Shingrix </vt:lpstr>
      <vt:lpstr>Debería ponerse la vacuna Shingrix incluso si en el pasado: </vt:lpstr>
      <vt:lpstr>Presentación de PowerPoint</vt:lpstr>
      <vt:lpstr>Presentación de PowerPoint</vt:lpstr>
      <vt:lpstr>Quiénes no deben recibir la vacuna Shingrix? </vt:lpstr>
      <vt:lpstr>Presentación de PowerPoint</vt:lpstr>
      <vt:lpstr>Qué tan eficaz es la vacuna Shingrix? </vt:lpstr>
      <vt:lpstr>efectos secundarios</vt:lpstr>
      <vt:lpstr>Efectos adversos</vt:lpstr>
      <vt:lpstr>Quiénes no deben recibir la vacuna Shingrix?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Vacuna contra  el Herpes Zoster  Shingrix</dc:title>
  <dc:creator>Lorena Cardozo</dc:creator>
  <cp:lastModifiedBy>Lorena Cardozo</cp:lastModifiedBy>
  <cp:revision>2</cp:revision>
  <dcterms:created xsi:type="dcterms:W3CDTF">2024-08-05T15:23:52Z</dcterms:created>
  <dcterms:modified xsi:type="dcterms:W3CDTF">2024-08-06T00:56:12Z</dcterms:modified>
</cp:coreProperties>
</file>