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4"/>
    <p:sldMasterId id="2147483666" r:id="rId5"/>
    <p:sldMasterId id="2147483667" r:id="rId6"/>
    <p:sldMasterId id="214748366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panorámica con descripción">
  <p:cSld name="Imagen panorámica con descripción">
    <p:spTree>
      <p:nvGrpSpPr>
        <p:cNvPr id="69" name="Shape 69"/>
        <p:cNvGrpSpPr/>
        <p:nvPr/>
      </p:nvGrpSpPr>
      <p:grpSpPr>
        <a:xfrm>
          <a:off x="0" y="0"/>
          <a:ext cx="0" cy="0"/>
          <a:chOff x="0" y="0"/>
          <a:chExt cx="0" cy="0"/>
        </a:xfrm>
      </p:grpSpPr>
      <p:sp>
        <p:nvSpPr>
          <p:cNvPr id="70" name="Google Shape;70;p11"/>
          <p:cNvSpPr txBox="1"/>
          <p:nvPr>
            <p:ph type="title"/>
          </p:nvPr>
        </p:nvSpPr>
        <p:spPr>
          <a:xfrm>
            <a:off x="533400" y="4495800"/>
            <a:ext cx="6555000" cy="1524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1"/>
          <p:cNvSpPr/>
          <p:nvPr>
            <p:ph idx="2" type="pic"/>
          </p:nvPr>
        </p:nvSpPr>
        <p:spPr>
          <a:xfrm>
            <a:off x="533400" y="533400"/>
            <a:ext cx="8077200"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72" name="Google Shape;72;p11"/>
          <p:cNvSpPr txBox="1"/>
          <p:nvPr>
            <p:ph idx="1" type="body"/>
          </p:nvPr>
        </p:nvSpPr>
        <p:spPr>
          <a:xfrm>
            <a:off x="762002" y="3843867"/>
            <a:ext cx="7281300" cy="4572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SzPts val="1280"/>
              <a:buFont typeface="Century Gothic"/>
              <a:buNone/>
              <a:defRPr sz="1600"/>
            </a:lvl1pPr>
            <a:lvl2pPr indent="-228600" lvl="1" marL="914400" rtl="0" algn="l">
              <a:spcBef>
                <a:spcPts val="600"/>
              </a:spcBef>
              <a:spcAft>
                <a:spcPts val="0"/>
              </a:spcAft>
              <a:buSzPts val="1440"/>
              <a:buFont typeface="Century Gothic"/>
              <a:buNone/>
              <a:defRPr/>
            </a:lvl2pPr>
            <a:lvl3pPr indent="-228600" lvl="2" marL="1371600" rtl="0" algn="l">
              <a:spcBef>
                <a:spcPts val="600"/>
              </a:spcBef>
              <a:spcAft>
                <a:spcPts val="0"/>
              </a:spcAft>
              <a:buSzPts val="1280"/>
              <a:buFont typeface="Century Gothic"/>
              <a:buNone/>
              <a:defRPr/>
            </a:lvl3pPr>
            <a:lvl4pPr indent="-228600" lvl="3" marL="1828800" rtl="0" algn="l">
              <a:spcBef>
                <a:spcPts val="600"/>
              </a:spcBef>
              <a:spcAft>
                <a:spcPts val="0"/>
              </a:spcAft>
              <a:buSzPts val="1120"/>
              <a:buFont typeface="Century Gothic"/>
              <a:buNone/>
              <a:defRPr/>
            </a:lvl4pPr>
            <a:lvl5pPr indent="-228600" lvl="4" marL="2286000" rtl="0" algn="l">
              <a:spcBef>
                <a:spcPts val="600"/>
              </a:spcBef>
              <a:spcAft>
                <a:spcPts val="0"/>
              </a:spcAft>
              <a:buSzPts val="1120"/>
              <a:buFont typeface="Century Gothic"/>
              <a:buNone/>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73" name="Google Shape;73;p11"/>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p11"/>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1"/>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6" name="Shape 76"/>
        <p:cNvGrpSpPr/>
        <p:nvPr/>
      </p:nvGrpSpPr>
      <p:grpSpPr>
        <a:xfrm>
          <a:off x="0" y="0"/>
          <a:ext cx="0" cy="0"/>
          <a:chOff x="0" y="0"/>
          <a:chExt cx="0" cy="0"/>
        </a:xfrm>
      </p:grpSpPr>
      <p:sp>
        <p:nvSpPr>
          <p:cNvPr id="77" name="Google Shape;77;p12"/>
          <p:cNvSpPr txBox="1"/>
          <p:nvPr>
            <p:ph type="title"/>
          </p:nvPr>
        </p:nvSpPr>
        <p:spPr>
          <a:xfrm>
            <a:off x="4495800" y="1447800"/>
            <a:ext cx="3563400" cy="11430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SzPts val="1400"/>
              <a:buNone/>
              <a:defRPr b="0" sz="24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12"/>
          <p:cNvSpPr/>
          <p:nvPr>
            <p:ph idx="2" type="pic"/>
          </p:nvPr>
        </p:nvSpPr>
        <p:spPr>
          <a:xfrm>
            <a:off x="762000" y="914400"/>
            <a:ext cx="3281100" cy="48006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79" name="Google Shape;79;p12"/>
          <p:cNvSpPr txBox="1"/>
          <p:nvPr>
            <p:ph idx="1" type="body"/>
          </p:nvPr>
        </p:nvSpPr>
        <p:spPr>
          <a:xfrm>
            <a:off x="4496027" y="2743200"/>
            <a:ext cx="3564300" cy="20829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SzPts val="1440"/>
              <a:buNone/>
              <a:defRPr sz="1800"/>
            </a:lvl1pPr>
            <a:lvl2pPr indent="-228600" lvl="1" marL="914400" rtl="0" algn="l">
              <a:spcBef>
                <a:spcPts val="600"/>
              </a:spcBef>
              <a:spcAft>
                <a:spcPts val="0"/>
              </a:spcAft>
              <a:buSzPts val="960"/>
              <a:buNone/>
              <a:defRPr sz="1200"/>
            </a:lvl2pPr>
            <a:lvl3pPr indent="-228600" lvl="2" marL="1371600" rtl="0" algn="l">
              <a:spcBef>
                <a:spcPts val="600"/>
              </a:spcBef>
              <a:spcAft>
                <a:spcPts val="0"/>
              </a:spcAft>
              <a:buSzPts val="800"/>
              <a:buNone/>
              <a:defRPr sz="1000"/>
            </a:lvl3pPr>
            <a:lvl4pPr indent="-228600" lvl="3" marL="1828800" rtl="0" algn="l">
              <a:spcBef>
                <a:spcPts val="600"/>
              </a:spcBef>
              <a:spcAft>
                <a:spcPts val="0"/>
              </a:spcAft>
              <a:buSzPts val="720"/>
              <a:buNone/>
              <a:defRPr sz="900"/>
            </a:lvl4pPr>
            <a:lvl5pPr indent="-228600" lvl="4" marL="2286000" rtl="0" algn="l">
              <a:spcBef>
                <a:spcPts val="600"/>
              </a:spcBef>
              <a:spcAft>
                <a:spcPts val="0"/>
              </a:spcAft>
              <a:buSzPts val="720"/>
              <a:buNone/>
              <a:defRPr sz="900"/>
            </a:lvl5pPr>
            <a:lvl6pPr indent="-228600" lvl="5" marL="2743200" rtl="0" algn="l">
              <a:spcBef>
                <a:spcPts val="600"/>
              </a:spcBef>
              <a:spcAft>
                <a:spcPts val="0"/>
              </a:spcAft>
              <a:buSzPts val="720"/>
              <a:buNone/>
              <a:defRPr sz="900"/>
            </a:lvl6pPr>
            <a:lvl7pPr indent="-228600" lvl="6" marL="3200400" rtl="0" algn="l">
              <a:spcBef>
                <a:spcPts val="600"/>
              </a:spcBef>
              <a:spcAft>
                <a:spcPts val="0"/>
              </a:spcAft>
              <a:buSzPts val="720"/>
              <a:buNone/>
              <a:defRPr sz="900"/>
            </a:lvl7pPr>
            <a:lvl8pPr indent="-228600" lvl="7" marL="3657600" rtl="0" algn="l">
              <a:spcBef>
                <a:spcPts val="600"/>
              </a:spcBef>
              <a:spcAft>
                <a:spcPts val="0"/>
              </a:spcAft>
              <a:buSzPts val="720"/>
              <a:buNone/>
              <a:defRPr sz="900"/>
            </a:lvl8pPr>
            <a:lvl9pPr indent="-228600" lvl="8" marL="4114800" rtl="0" algn="l">
              <a:spcBef>
                <a:spcPts val="600"/>
              </a:spcBef>
              <a:spcAft>
                <a:spcPts val="600"/>
              </a:spcAft>
              <a:buSzPts val="720"/>
              <a:buNone/>
              <a:defRPr sz="900"/>
            </a:lvl9pPr>
          </a:lstStyle>
          <a:p/>
        </p:txBody>
      </p:sp>
      <p:sp>
        <p:nvSpPr>
          <p:cNvPr id="80" name="Google Shape;80;p12"/>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 name="Google Shape;81;p12"/>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2"/>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83" name="Shape 83"/>
        <p:cNvGrpSpPr/>
        <p:nvPr/>
      </p:nvGrpSpPr>
      <p:grpSpPr>
        <a:xfrm>
          <a:off x="0" y="0"/>
          <a:ext cx="0" cy="0"/>
          <a:chOff x="0" y="0"/>
          <a:chExt cx="0" cy="0"/>
        </a:xfrm>
      </p:grpSpPr>
      <p:sp>
        <p:nvSpPr>
          <p:cNvPr id="84" name="Google Shape;84;p13"/>
          <p:cNvSpPr txBox="1"/>
          <p:nvPr>
            <p:ph type="title"/>
          </p:nvPr>
        </p:nvSpPr>
        <p:spPr>
          <a:xfrm>
            <a:off x="5418667" y="533400"/>
            <a:ext cx="3200400" cy="15240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SzPts val="1400"/>
              <a:buNone/>
              <a:defRPr b="0"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5" name="Google Shape;85;p13"/>
          <p:cNvSpPr txBox="1"/>
          <p:nvPr>
            <p:ph idx="1" type="body"/>
          </p:nvPr>
        </p:nvSpPr>
        <p:spPr>
          <a:xfrm>
            <a:off x="533399" y="533400"/>
            <a:ext cx="4438800" cy="5486400"/>
          </a:xfrm>
          <a:prstGeom prst="rect">
            <a:avLst/>
          </a:prstGeom>
          <a:noFill/>
          <a:ln>
            <a:noFill/>
          </a:ln>
        </p:spPr>
        <p:txBody>
          <a:bodyPr anchorCtr="0" anchor="ctr" bIns="45700" lIns="91425" spcFirstLastPara="1" rIns="91425" wrap="square" tIns="45700">
            <a:norm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86" name="Google Shape;86;p13"/>
          <p:cNvSpPr txBox="1"/>
          <p:nvPr>
            <p:ph idx="2" type="body"/>
          </p:nvPr>
        </p:nvSpPr>
        <p:spPr>
          <a:xfrm>
            <a:off x="5418667" y="2209802"/>
            <a:ext cx="3200400" cy="20913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SzPts val="1280"/>
              <a:buNone/>
              <a:defRPr sz="1600"/>
            </a:lvl1pPr>
            <a:lvl2pPr indent="-228600" lvl="1" marL="914400" rtl="0" algn="l">
              <a:spcBef>
                <a:spcPts val="600"/>
              </a:spcBef>
              <a:spcAft>
                <a:spcPts val="0"/>
              </a:spcAft>
              <a:buSzPts val="960"/>
              <a:buNone/>
              <a:defRPr sz="1200"/>
            </a:lvl2pPr>
            <a:lvl3pPr indent="-228600" lvl="2" marL="1371600" rtl="0" algn="l">
              <a:spcBef>
                <a:spcPts val="600"/>
              </a:spcBef>
              <a:spcAft>
                <a:spcPts val="0"/>
              </a:spcAft>
              <a:buSzPts val="800"/>
              <a:buNone/>
              <a:defRPr sz="1000"/>
            </a:lvl3pPr>
            <a:lvl4pPr indent="-228600" lvl="3" marL="1828800" rtl="0" algn="l">
              <a:spcBef>
                <a:spcPts val="600"/>
              </a:spcBef>
              <a:spcAft>
                <a:spcPts val="0"/>
              </a:spcAft>
              <a:buSzPts val="720"/>
              <a:buNone/>
              <a:defRPr sz="900"/>
            </a:lvl4pPr>
            <a:lvl5pPr indent="-228600" lvl="4" marL="2286000" rtl="0" algn="l">
              <a:spcBef>
                <a:spcPts val="600"/>
              </a:spcBef>
              <a:spcAft>
                <a:spcPts val="0"/>
              </a:spcAft>
              <a:buSzPts val="720"/>
              <a:buNone/>
              <a:defRPr sz="900"/>
            </a:lvl5pPr>
            <a:lvl6pPr indent="-228600" lvl="5" marL="2743200" rtl="0" algn="l">
              <a:spcBef>
                <a:spcPts val="600"/>
              </a:spcBef>
              <a:spcAft>
                <a:spcPts val="0"/>
              </a:spcAft>
              <a:buSzPts val="720"/>
              <a:buNone/>
              <a:defRPr sz="900"/>
            </a:lvl6pPr>
            <a:lvl7pPr indent="-228600" lvl="6" marL="3200400" rtl="0" algn="l">
              <a:spcBef>
                <a:spcPts val="600"/>
              </a:spcBef>
              <a:spcAft>
                <a:spcPts val="0"/>
              </a:spcAft>
              <a:buSzPts val="720"/>
              <a:buNone/>
              <a:defRPr sz="900"/>
            </a:lvl7pPr>
            <a:lvl8pPr indent="-228600" lvl="7" marL="3657600" rtl="0" algn="l">
              <a:spcBef>
                <a:spcPts val="600"/>
              </a:spcBef>
              <a:spcAft>
                <a:spcPts val="0"/>
              </a:spcAft>
              <a:buSzPts val="720"/>
              <a:buNone/>
              <a:defRPr sz="900"/>
            </a:lvl8pPr>
            <a:lvl9pPr indent="-228600" lvl="8" marL="4114800" rtl="0" algn="l">
              <a:spcBef>
                <a:spcPts val="600"/>
              </a:spcBef>
              <a:spcAft>
                <a:spcPts val="600"/>
              </a:spcAft>
              <a:buSzPts val="720"/>
              <a:buNone/>
              <a:defRPr sz="900"/>
            </a:lvl9pPr>
          </a:lstStyle>
          <a:p/>
        </p:txBody>
      </p:sp>
      <p:sp>
        <p:nvSpPr>
          <p:cNvPr id="87" name="Google Shape;87;p13"/>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3"/>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13"/>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90" name="Shape 90"/>
        <p:cNvGrpSpPr/>
        <p:nvPr/>
      </p:nvGrpSpPr>
      <p:grpSpPr>
        <a:xfrm>
          <a:off x="0" y="0"/>
          <a:ext cx="0" cy="0"/>
          <a:chOff x="0" y="0"/>
          <a:chExt cx="0" cy="0"/>
        </a:xfrm>
      </p:grpSpPr>
      <p:sp>
        <p:nvSpPr>
          <p:cNvPr id="91" name="Google Shape;91;p14"/>
          <p:cNvSpPr txBox="1"/>
          <p:nvPr>
            <p:ph type="title"/>
          </p:nvPr>
        </p:nvSpPr>
        <p:spPr>
          <a:xfrm>
            <a:off x="533400" y="4495800"/>
            <a:ext cx="6555000" cy="1524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sz="3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14"/>
          <p:cNvSpPr txBox="1"/>
          <p:nvPr>
            <p:ph idx="1" type="body"/>
          </p:nvPr>
        </p:nvSpPr>
        <p:spPr>
          <a:xfrm>
            <a:off x="762001" y="533400"/>
            <a:ext cx="3717000" cy="6096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SzPts val="1920"/>
              <a:buNone/>
              <a:defRPr b="0" sz="2400" cap="none">
                <a:solidFill>
                  <a:schemeClr val="lt1"/>
                </a:solidFill>
              </a:defRPr>
            </a:lvl1pPr>
            <a:lvl2pPr indent="-228600" lvl="1" marL="914400" rtl="0" algn="l">
              <a:spcBef>
                <a:spcPts val="600"/>
              </a:spcBef>
              <a:spcAft>
                <a:spcPts val="0"/>
              </a:spcAft>
              <a:buSzPts val="1600"/>
              <a:buNone/>
              <a:defRPr b="1" sz="2000"/>
            </a:lvl2pPr>
            <a:lvl3pPr indent="-228600" lvl="2" marL="1371600" rtl="0" algn="l">
              <a:spcBef>
                <a:spcPts val="600"/>
              </a:spcBef>
              <a:spcAft>
                <a:spcPts val="0"/>
              </a:spcAft>
              <a:buSzPts val="1440"/>
              <a:buNone/>
              <a:defRPr b="1" sz="1800"/>
            </a:lvl3pPr>
            <a:lvl4pPr indent="-228600" lvl="3" marL="1828800" rtl="0" algn="l">
              <a:spcBef>
                <a:spcPts val="600"/>
              </a:spcBef>
              <a:spcAft>
                <a:spcPts val="0"/>
              </a:spcAft>
              <a:buSzPts val="128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SzPts val="1280"/>
              <a:buNone/>
              <a:defRPr b="1" sz="1600"/>
            </a:lvl6pPr>
            <a:lvl7pPr indent="-228600" lvl="6" marL="3200400" rtl="0" algn="l">
              <a:spcBef>
                <a:spcPts val="600"/>
              </a:spcBef>
              <a:spcAft>
                <a:spcPts val="0"/>
              </a:spcAft>
              <a:buSzPts val="1280"/>
              <a:buNone/>
              <a:defRPr b="1" sz="1600"/>
            </a:lvl7pPr>
            <a:lvl8pPr indent="-228600" lvl="7" marL="3657600" rtl="0" algn="l">
              <a:spcBef>
                <a:spcPts val="600"/>
              </a:spcBef>
              <a:spcAft>
                <a:spcPts val="0"/>
              </a:spcAft>
              <a:buSzPts val="1280"/>
              <a:buNone/>
              <a:defRPr b="1" sz="1600"/>
            </a:lvl8pPr>
            <a:lvl9pPr indent="-228600" lvl="8" marL="4114800" rtl="0" algn="l">
              <a:spcBef>
                <a:spcPts val="600"/>
              </a:spcBef>
              <a:spcAft>
                <a:spcPts val="600"/>
              </a:spcAft>
              <a:buSzPts val="1280"/>
              <a:buNone/>
              <a:defRPr b="1" sz="1600"/>
            </a:lvl9pPr>
          </a:lstStyle>
          <a:p/>
        </p:txBody>
      </p:sp>
      <p:sp>
        <p:nvSpPr>
          <p:cNvPr id="93" name="Google Shape;93;p14"/>
          <p:cNvSpPr txBox="1"/>
          <p:nvPr>
            <p:ph idx="2" type="body"/>
          </p:nvPr>
        </p:nvSpPr>
        <p:spPr>
          <a:xfrm>
            <a:off x="533399" y="1143000"/>
            <a:ext cx="3945600" cy="3158100"/>
          </a:xfrm>
          <a:prstGeom prst="rect">
            <a:avLst/>
          </a:prstGeom>
          <a:noFill/>
          <a:ln>
            <a:noFill/>
          </a:ln>
        </p:spPr>
        <p:txBody>
          <a:bodyPr anchorCtr="0" anchor="t" bIns="45700" lIns="91425" spcFirstLastPara="1" rIns="91425" wrap="square" tIns="45700">
            <a:norm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94" name="Google Shape;94;p14"/>
          <p:cNvSpPr txBox="1"/>
          <p:nvPr>
            <p:ph idx="3" type="body"/>
          </p:nvPr>
        </p:nvSpPr>
        <p:spPr>
          <a:xfrm>
            <a:off x="4855016" y="566738"/>
            <a:ext cx="3764100" cy="5763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SzPts val="1920"/>
              <a:buNone/>
              <a:defRPr b="0" sz="2400" cap="none">
                <a:solidFill>
                  <a:schemeClr val="lt1"/>
                </a:solidFill>
              </a:defRPr>
            </a:lvl1pPr>
            <a:lvl2pPr indent="-228600" lvl="1" marL="914400" rtl="0" algn="l">
              <a:spcBef>
                <a:spcPts val="600"/>
              </a:spcBef>
              <a:spcAft>
                <a:spcPts val="0"/>
              </a:spcAft>
              <a:buSzPts val="1600"/>
              <a:buNone/>
              <a:defRPr b="1" sz="2000"/>
            </a:lvl2pPr>
            <a:lvl3pPr indent="-228600" lvl="2" marL="1371600" rtl="0" algn="l">
              <a:spcBef>
                <a:spcPts val="600"/>
              </a:spcBef>
              <a:spcAft>
                <a:spcPts val="0"/>
              </a:spcAft>
              <a:buSzPts val="1440"/>
              <a:buNone/>
              <a:defRPr b="1" sz="1800"/>
            </a:lvl3pPr>
            <a:lvl4pPr indent="-228600" lvl="3" marL="1828800" rtl="0" algn="l">
              <a:spcBef>
                <a:spcPts val="600"/>
              </a:spcBef>
              <a:spcAft>
                <a:spcPts val="0"/>
              </a:spcAft>
              <a:buSzPts val="128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SzPts val="1280"/>
              <a:buNone/>
              <a:defRPr b="1" sz="1600"/>
            </a:lvl6pPr>
            <a:lvl7pPr indent="-228600" lvl="6" marL="3200400" rtl="0" algn="l">
              <a:spcBef>
                <a:spcPts val="600"/>
              </a:spcBef>
              <a:spcAft>
                <a:spcPts val="0"/>
              </a:spcAft>
              <a:buSzPts val="1280"/>
              <a:buNone/>
              <a:defRPr b="1" sz="1600"/>
            </a:lvl7pPr>
            <a:lvl8pPr indent="-228600" lvl="7" marL="3657600" rtl="0" algn="l">
              <a:spcBef>
                <a:spcPts val="600"/>
              </a:spcBef>
              <a:spcAft>
                <a:spcPts val="0"/>
              </a:spcAft>
              <a:buSzPts val="1280"/>
              <a:buNone/>
              <a:defRPr b="1" sz="1600"/>
            </a:lvl8pPr>
            <a:lvl9pPr indent="-228600" lvl="8" marL="4114800" rtl="0" algn="l">
              <a:spcBef>
                <a:spcPts val="600"/>
              </a:spcBef>
              <a:spcAft>
                <a:spcPts val="600"/>
              </a:spcAft>
              <a:buSzPts val="1280"/>
              <a:buNone/>
              <a:defRPr b="1" sz="1600"/>
            </a:lvl9pPr>
          </a:lstStyle>
          <a:p/>
        </p:txBody>
      </p:sp>
      <p:sp>
        <p:nvSpPr>
          <p:cNvPr id="95" name="Google Shape;95;p14"/>
          <p:cNvSpPr txBox="1"/>
          <p:nvPr>
            <p:ph idx="4" type="body"/>
          </p:nvPr>
        </p:nvSpPr>
        <p:spPr>
          <a:xfrm>
            <a:off x="4662362" y="1143000"/>
            <a:ext cx="3956700" cy="3149700"/>
          </a:xfrm>
          <a:prstGeom prst="rect">
            <a:avLst/>
          </a:prstGeom>
          <a:noFill/>
          <a:ln>
            <a:noFill/>
          </a:ln>
        </p:spPr>
        <p:txBody>
          <a:bodyPr anchorCtr="0" anchor="t" bIns="45700" lIns="91425" spcFirstLastPara="1" rIns="91425" wrap="square" tIns="45700">
            <a:norm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96" name="Google Shape;96;p14"/>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 name="Google Shape;97;p14"/>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14"/>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99" name="Shape 99"/>
        <p:cNvGrpSpPr/>
        <p:nvPr/>
      </p:nvGrpSpPr>
      <p:grpSpPr>
        <a:xfrm>
          <a:off x="0" y="0"/>
          <a:ext cx="0" cy="0"/>
          <a:chOff x="0" y="0"/>
          <a:chExt cx="0" cy="0"/>
        </a:xfrm>
      </p:grpSpPr>
      <p:sp>
        <p:nvSpPr>
          <p:cNvPr id="100" name="Google Shape;100;p15"/>
          <p:cNvSpPr txBox="1"/>
          <p:nvPr>
            <p:ph type="title"/>
          </p:nvPr>
        </p:nvSpPr>
        <p:spPr>
          <a:xfrm>
            <a:off x="533400" y="4495800"/>
            <a:ext cx="6555000" cy="1524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sz="3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p15"/>
          <p:cNvSpPr txBox="1"/>
          <p:nvPr>
            <p:ph idx="1" type="body"/>
          </p:nvPr>
        </p:nvSpPr>
        <p:spPr>
          <a:xfrm>
            <a:off x="533400" y="533400"/>
            <a:ext cx="3950100" cy="3767700"/>
          </a:xfrm>
          <a:prstGeom prst="rect">
            <a:avLst/>
          </a:prstGeom>
          <a:noFill/>
          <a:ln>
            <a:noFill/>
          </a:ln>
        </p:spPr>
        <p:txBody>
          <a:bodyPr anchorCtr="0" anchor="ctr" bIns="45700" lIns="91425" spcFirstLastPara="1" rIns="91425" wrap="square" tIns="45700">
            <a:norm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102" name="Google Shape;102;p15"/>
          <p:cNvSpPr txBox="1"/>
          <p:nvPr>
            <p:ph idx="2" type="body"/>
          </p:nvPr>
        </p:nvSpPr>
        <p:spPr>
          <a:xfrm>
            <a:off x="4662362" y="533400"/>
            <a:ext cx="3948300" cy="3759300"/>
          </a:xfrm>
          <a:prstGeom prst="rect">
            <a:avLst/>
          </a:prstGeom>
          <a:noFill/>
          <a:ln>
            <a:noFill/>
          </a:ln>
        </p:spPr>
        <p:txBody>
          <a:bodyPr anchorCtr="0" anchor="ctr" bIns="45700" lIns="91425" spcFirstLastPara="1" rIns="91425" wrap="square" tIns="45700">
            <a:norm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103" name="Google Shape;103;p15"/>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p15"/>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p15"/>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8" name="Shape 118"/>
        <p:cNvGrpSpPr/>
        <p:nvPr/>
      </p:nvGrpSpPr>
      <p:grpSpPr>
        <a:xfrm>
          <a:off x="0" y="0"/>
          <a:ext cx="0" cy="0"/>
          <a:chOff x="0" y="0"/>
          <a:chExt cx="0" cy="0"/>
        </a:xfrm>
      </p:grpSpPr>
      <p:sp>
        <p:nvSpPr>
          <p:cNvPr id="119" name="Google Shape;119;p17"/>
          <p:cNvSpPr txBox="1"/>
          <p:nvPr>
            <p:ph type="ctrTitle"/>
          </p:nvPr>
        </p:nvSpPr>
        <p:spPr>
          <a:xfrm>
            <a:off x="533400" y="533400"/>
            <a:ext cx="6154800" cy="3124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SzPts val="1400"/>
              <a:buNone/>
              <a:defRPr sz="44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p17"/>
          <p:cNvSpPr txBox="1"/>
          <p:nvPr>
            <p:ph idx="1" type="subTitle"/>
          </p:nvPr>
        </p:nvSpPr>
        <p:spPr>
          <a:xfrm>
            <a:off x="533400" y="3843868"/>
            <a:ext cx="4954200" cy="1913400"/>
          </a:xfrm>
          <a:prstGeom prst="rect">
            <a:avLst/>
          </a:prstGeom>
          <a:noFill/>
          <a:ln>
            <a:noFill/>
          </a:ln>
        </p:spPr>
        <p:txBody>
          <a:bodyPr anchorCtr="0" anchor="t" bIns="45700" lIns="91425" spcFirstLastPara="1" rIns="91425" wrap="square" tIns="45700">
            <a:normAutofit/>
          </a:bodyPr>
          <a:lstStyle>
            <a:lvl1pPr lvl="0" rtl="0" algn="l">
              <a:spcBef>
                <a:spcPts val="400"/>
              </a:spcBef>
              <a:spcAft>
                <a:spcPts val="0"/>
              </a:spcAft>
              <a:buSzPts val="1600"/>
              <a:buNone/>
              <a:defRPr sz="2000">
                <a:solidFill>
                  <a:srgbClr val="0F486F"/>
                </a:solidFill>
              </a:defRPr>
            </a:lvl1pPr>
            <a:lvl2pPr lvl="1" rtl="0" algn="ctr">
              <a:spcBef>
                <a:spcPts val="600"/>
              </a:spcBef>
              <a:spcAft>
                <a:spcPts val="0"/>
              </a:spcAft>
              <a:buSzPts val="1440"/>
              <a:buNone/>
              <a:defRPr>
                <a:solidFill>
                  <a:schemeClr val="lt1"/>
                </a:solidFill>
              </a:defRPr>
            </a:lvl2pPr>
            <a:lvl3pPr lvl="2" rtl="0" algn="ctr">
              <a:spcBef>
                <a:spcPts val="600"/>
              </a:spcBef>
              <a:spcAft>
                <a:spcPts val="0"/>
              </a:spcAft>
              <a:buSzPts val="1280"/>
              <a:buNone/>
              <a:defRPr>
                <a:solidFill>
                  <a:schemeClr val="lt1"/>
                </a:solidFill>
              </a:defRPr>
            </a:lvl3pPr>
            <a:lvl4pPr lvl="3" rtl="0" algn="ctr">
              <a:spcBef>
                <a:spcPts val="600"/>
              </a:spcBef>
              <a:spcAft>
                <a:spcPts val="0"/>
              </a:spcAft>
              <a:buSzPts val="1120"/>
              <a:buNone/>
              <a:defRPr>
                <a:solidFill>
                  <a:schemeClr val="lt1"/>
                </a:solidFill>
              </a:defRPr>
            </a:lvl4pPr>
            <a:lvl5pPr lvl="4" rtl="0" algn="ctr">
              <a:spcBef>
                <a:spcPts val="600"/>
              </a:spcBef>
              <a:spcAft>
                <a:spcPts val="0"/>
              </a:spcAft>
              <a:buSzPts val="1120"/>
              <a:buNone/>
              <a:defRPr>
                <a:solidFill>
                  <a:schemeClr val="lt1"/>
                </a:solidFill>
              </a:defRPr>
            </a:lvl5pPr>
            <a:lvl6pPr lvl="5" rtl="0" algn="ctr">
              <a:spcBef>
                <a:spcPts val="600"/>
              </a:spcBef>
              <a:spcAft>
                <a:spcPts val="0"/>
              </a:spcAft>
              <a:buSzPts val="1120"/>
              <a:buNone/>
              <a:defRPr>
                <a:solidFill>
                  <a:schemeClr val="lt1"/>
                </a:solidFill>
              </a:defRPr>
            </a:lvl6pPr>
            <a:lvl7pPr lvl="6" rtl="0" algn="ctr">
              <a:spcBef>
                <a:spcPts val="600"/>
              </a:spcBef>
              <a:spcAft>
                <a:spcPts val="0"/>
              </a:spcAft>
              <a:buSzPts val="1120"/>
              <a:buNone/>
              <a:defRPr>
                <a:solidFill>
                  <a:schemeClr val="lt1"/>
                </a:solidFill>
              </a:defRPr>
            </a:lvl7pPr>
            <a:lvl8pPr lvl="7" rtl="0" algn="ctr">
              <a:spcBef>
                <a:spcPts val="600"/>
              </a:spcBef>
              <a:spcAft>
                <a:spcPts val="0"/>
              </a:spcAft>
              <a:buSzPts val="1120"/>
              <a:buNone/>
              <a:defRPr>
                <a:solidFill>
                  <a:schemeClr val="lt1"/>
                </a:solidFill>
              </a:defRPr>
            </a:lvl8pPr>
            <a:lvl9pPr lvl="8" rtl="0" algn="ctr">
              <a:spcBef>
                <a:spcPts val="600"/>
              </a:spcBef>
              <a:spcAft>
                <a:spcPts val="600"/>
              </a:spcAft>
              <a:buSzPts val="1120"/>
              <a:buNone/>
              <a:defRPr>
                <a:solidFill>
                  <a:schemeClr val="lt1"/>
                </a:solidFill>
              </a:defRPr>
            </a:lvl9pPr>
          </a:lstStyle>
          <a:p/>
        </p:txBody>
      </p:sp>
      <p:sp>
        <p:nvSpPr>
          <p:cNvPr id="121" name="Google Shape;121;p17"/>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p17"/>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17"/>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138" name="Shape 138"/>
        <p:cNvGrpSpPr/>
        <p:nvPr/>
      </p:nvGrpSpPr>
      <p:grpSpPr>
        <a:xfrm>
          <a:off x="0" y="0"/>
          <a:ext cx="0" cy="0"/>
          <a:chOff x="0" y="0"/>
          <a:chExt cx="0" cy="0"/>
        </a:xfrm>
      </p:grpSpPr>
      <p:sp>
        <p:nvSpPr>
          <p:cNvPr id="139" name="Google Shape;139;p19"/>
          <p:cNvSpPr txBox="1"/>
          <p:nvPr>
            <p:ph type="title"/>
          </p:nvPr>
        </p:nvSpPr>
        <p:spPr>
          <a:xfrm>
            <a:off x="856283" y="533400"/>
            <a:ext cx="6859800" cy="28956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b="0" sz="2800" cap="none">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19"/>
          <p:cNvSpPr txBox="1"/>
          <p:nvPr>
            <p:ph idx="1" type="body"/>
          </p:nvPr>
        </p:nvSpPr>
        <p:spPr>
          <a:xfrm>
            <a:off x="1066800" y="3429000"/>
            <a:ext cx="6402600" cy="482700"/>
          </a:xfrm>
          <a:prstGeom prst="rect">
            <a:avLst/>
          </a:prstGeom>
          <a:noFill/>
          <a:ln>
            <a:noFill/>
          </a:ln>
        </p:spPr>
        <p:txBody>
          <a:bodyPr anchorCtr="0" anchor="ctr" bIns="45700" lIns="91425" spcFirstLastPara="1" rIns="91425" wrap="square" tIns="45700">
            <a:noAutofit/>
          </a:bodyPr>
          <a:lstStyle>
            <a:lvl1pPr indent="-228600" lvl="0" marL="457200" rtl="0" algn="l">
              <a:spcBef>
                <a:spcPts val="400"/>
              </a:spcBef>
              <a:spcAft>
                <a:spcPts val="0"/>
              </a:spcAft>
              <a:buSzPts val="1600"/>
              <a:buFont typeface="Century Gothic"/>
              <a:buNone/>
              <a:defRPr/>
            </a:lvl1pPr>
            <a:lvl2pPr indent="-228600" lvl="1" marL="914400" rtl="0" algn="l">
              <a:spcBef>
                <a:spcPts val="600"/>
              </a:spcBef>
              <a:spcAft>
                <a:spcPts val="0"/>
              </a:spcAft>
              <a:buSzPts val="1440"/>
              <a:buFont typeface="Century Gothic"/>
              <a:buNone/>
              <a:defRPr/>
            </a:lvl2pPr>
            <a:lvl3pPr indent="-228600" lvl="2" marL="1371600" rtl="0" algn="l">
              <a:spcBef>
                <a:spcPts val="600"/>
              </a:spcBef>
              <a:spcAft>
                <a:spcPts val="0"/>
              </a:spcAft>
              <a:buSzPts val="1280"/>
              <a:buFont typeface="Century Gothic"/>
              <a:buNone/>
              <a:defRPr/>
            </a:lvl3pPr>
            <a:lvl4pPr indent="-228600" lvl="3" marL="1828800" rtl="0" algn="l">
              <a:spcBef>
                <a:spcPts val="600"/>
              </a:spcBef>
              <a:spcAft>
                <a:spcPts val="0"/>
              </a:spcAft>
              <a:buSzPts val="1120"/>
              <a:buFont typeface="Century Gothic"/>
              <a:buNone/>
              <a:defRPr/>
            </a:lvl4pPr>
            <a:lvl5pPr indent="-228600" lvl="4" marL="2286000" rtl="0" algn="l">
              <a:spcBef>
                <a:spcPts val="600"/>
              </a:spcBef>
              <a:spcAft>
                <a:spcPts val="0"/>
              </a:spcAft>
              <a:buSzPts val="1120"/>
              <a:buFont typeface="Century Gothic"/>
              <a:buNone/>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141" name="Google Shape;141;p19"/>
          <p:cNvSpPr txBox="1"/>
          <p:nvPr>
            <p:ph idx="2" type="body"/>
          </p:nvPr>
        </p:nvSpPr>
        <p:spPr>
          <a:xfrm>
            <a:off x="533400" y="4301070"/>
            <a:ext cx="6382500" cy="17187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400"/>
              </a:spcBef>
              <a:spcAft>
                <a:spcPts val="0"/>
              </a:spcAft>
              <a:buSzPts val="1600"/>
              <a:buNone/>
              <a:defRPr sz="2000">
                <a:solidFill>
                  <a:srgbClr val="0F486F"/>
                </a:solidFill>
              </a:defRPr>
            </a:lvl1pPr>
            <a:lvl2pPr indent="-228600" lvl="1" marL="914400" rtl="0" algn="l">
              <a:spcBef>
                <a:spcPts val="600"/>
              </a:spcBef>
              <a:spcAft>
                <a:spcPts val="0"/>
              </a:spcAft>
              <a:buSzPts val="1440"/>
              <a:buNone/>
              <a:defRPr sz="1800">
                <a:solidFill>
                  <a:schemeClr val="lt1"/>
                </a:solidFill>
              </a:defRPr>
            </a:lvl2pPr>
            <a:lvl3pPr indent="-228600" lvl="2" marL="1371600" rtl="0" algn="l">
              <a:spcBef>
                <a:spcPts val="600"/>
              </a:spcBef>
              <a:spcAft>
                <a:spcPts val="0"/>
              </a:spcAft>
              <a:buSzPts val="1280"/>
              <a:buNone/>
              <a:defRPr sz="1600">
                <a:solidFill>
                  <a:schemeClr val="lt1"/>
                </a:solidFill>
              </a:defRPr>
            </a:lvl3pPr>
            <a:lvl4pPr indent="-228600" lvl="3" marL="1828800" rtl="0" algn="l">
              <a:spcBef>
                <a:spcPts val="600"/>
              </a:spcBef>
              <a:spcAft>
                <a:spcPts val="0"/>
              </a:spcAft>
              <a:buSzPts val="1120"/>
              <a:buNone/>
              <a:defRPr sz="1400">
                <a:solidFill>
                  <a:schemeClr val="lt1"/>
                </a:solidFill>
              </a:defRPr>
            </a:lvl4pPr>
            <a:lvl5pPr indent="-228600" lvl="4" marL="2286000" rtl="0" algn="l">
              <a:spcBef>
                <a:spcPts val="600"/>
              </a:spcBef>
              <a:spcAft>
                <a:spcPts val="0"/>
              </a:spcAft>
              <a:buSzPts val="1120"/>
              <a:buNone/>
              <a:defRPr sz="1400">
                <a:solidFill>
                  <a:schemeClr val="lt1"/>
                </a:solidFill>
              </a:defRPr>
            </a:lvl5pPr>
            <a:lvl6pPr indent="-228600" lvl="5" marL="2743200" rtl="0" algn="l">
              <a:spcBef>
                <a:spcPts val="600"/>
              </a:spcBef>
              <a:spcAft>
                <a:spcPts val="0"/>
              </a:spcAft>
              <a:buSzPts val="1120"/>
              <a:buNone/>
              <a:defRPr sz="1400">
                <a:solidFill>
                  <a:schemeClr val="lt1"/>
                </a:solidFill>
              </a:defRPr>
            </a:lvl6pPr>
            <a:lvl7pPr indent="-228600" lvl="6" marL="3200400" rtl="0" algn="l">
              <a:spcBef>
                <a:spcPts val="600"/>
              </a:spcBef>
              <a:spcAft>
                <a:spcPts val="0"/>
              </a:spcAft>
              <a:buSzPts val="1120"/>
              <a:buNone/>
              <a:defRPr sz="1400">
                <a:solidFill>
                  <a:schemeClr val="lt1"/>
                </a:solidFill>
              </a:defRPr>
            </a:lvl7pPr>
            <a:lvl8pPr indent="-228600" lvl="7" marL="3657600" rtl="0" algn="l">
              <a:spcBef>
                <a:spcPts val="600"/>
              </a:spcBef>
              <a:spcAft>
                <a:spcPts val="0"/>
              </a:spcAft>
              <a:buSzPts val="1120"/>
              <a:buNone/>
              <a:defRPr sz="1400">
                <a:solidFill>
                  <a:schemeClr val="lt1"/>
                </a:solidFill>
              </a:defRPr>
            </a:lvl8pPr>
            <a:lvl9pPr indent="-228600" lvl="8" marL="4114800" rtl="0" algn="l">
              <a:spcBef>
                <a:spcPts val="600"/>
              </a:spcBef>
              <a:spcAft>
                <a:spcPts val="600"/>
              </a:spcAft>
              <a:buSzPts val="1120"/>
              <a:buNone/>
              <a:defRPr sz="1400">
                <a:solidFill>
                  <a:schemeClr val="lt1"/>
                </a:solidFill>
              </a:defRPr>
            </a:lvl9pPr>
          </a:lstStyle>
          <a:p/>
        </p:txBody>
      </p:sp>
      <p:sp>
        <p:nvSpPr>
          <p:cNvPr id="142" name="Google Shape;142;p19"/>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p19"/>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 name="Google Shape;144;p19"/>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r la tarjeta de nombre">
  <p:cSld name="Citar la tarjeta de nombre">
    <p:spTree>
      <p:nvGrpSpPr>
        <p:cNvPr id="159" name="Shape 159"/>
        <p:cNvGrpSpPr/>
        <p:nvPr/>
      </p:nvGrpSpPr>
      <p:grpSpPr>
        <a:xfrm>
          <a:off x="0" y="0"/>
          <a:ext cx="0" cy="0"/>
          <a:chOff x="0" y="0"/>
          <a:chExt cx="0" cy="0"/>
        </a:xfrm>
      </p:grpSpPr>
      <p:sp>
        <p:nvSpPr>
          <p:cNvPr id="160" name="Google Shape;160;p21"/>
          <p:cNvSpPr txBox="1"/>
          <p:nvPr>
            <p:ph type="title"/>
          </p:nvPr>
        </p:nvSpPr>
        <p:spPr>
          <a:xfrm>
            <a:off x="856284" y="533400"/>
            <a:ext cx="6859800" cy="28956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b="0" sz="2800" cap="none">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1" name="Google Shape;161;p21"/>
          <p:cNvSpPr txBox="1"/>
          <p:nvPr>
            <p:ph idx="1" type="body"/>
          </p:nvPr>
        </p:nvSpPr>
        <p:spPr>
          <a:xfrm>
            <a:off x="533400" y="3886200"/>
            <a:ext cx="6382500" cy="105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SzPts val="1600"/>
              <a:buNone/>
              <a:defRPr b="0" sz="2000" cap="none">
                <a:solidFill>
                  <a:schemeClr val="lt1"/>
                </a:solidFill>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162" name="Google Shape;162;p21"/>
          <p:cNvSpPr txBox="1"/>
          <p:nvPr>
            <p:ph idx="2" type="body"/>
          </p:nvPr>
        </p:nvSpPr>
        <p:spPr>
          <a:xfrm>
            <a:off x="533400" y="4953000"/>
            <a:ext cx="6382500" cy="10668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SzPts val="1440"/>
              <a:buNone/>
              <a:defRPr sz="1800">
                <a:solidFill>
                  <a:srgbClr val="0F486F"/>
                </a:solidFill>
              </a:defRPr>
            </a:lvl1pPr>
            <a:lvl2pPr indent="-228600" lvl="1" marL="914400" rtl="0" algn="l">
              <a:spcBef>
                <a:spcPts val="600"/>
              </a:spcBef>
              <a:spcAft>
                <a:spcPts val="0"/>
              </a:spcAft>
              <a:buSzPts val="1440"/>
              <a:buNone/>
              <a:defRPr sz="1800">
                <a:solidFill>
                  <a:schemeClr val="lt1"/>
                </a:solidFill>
              </a:defRPr>
            </a:lvl2pPr>
            <a:lvl3pPr indent="-228600" lvl="2" marL="1371600" rtl="0" algn="l">
              <a:spcBef>
                <a:spcPts val="600"/>
              </a:spcBef>
              <a:spcAft>
                <a:spcPts val="0"/>
              </a:spcAft>
              <a:buSzPts val="1280"/>
              <a:buNone/>
              <a:defRPr sz="1600">
                <a:solidFill>
                  <a:schemeClr val="lt1"/>
                </a:solidFill>
              </a:defRPr>
            </a:lvl3pPr>
            <a:lvl4pPr indent="-228600" lvl="3" marL="1828800" rtl="0" algn="l">
              <a:spcBef>
                <a:spcPts val="600"/>
              </a:spcBef>
              <a:spcAft>
                <a:spcPts val="0"/>
              </a:spcAft>
              <a:buSzPts val="1120"/>
              <a:buNone/>
              <a:defRPr sz="1400">
                <a:solidFill>
                  <a:schemeClr val="lt1"/>
                </a:solidFill>
              </a:defRPr>
            </a:lvl4pPr>
            <a:lvl5pPr indent="-228600" lvl="4" marL="2286000" rtl="0" algn="l">
              <a:spcBef>
                <a:spcPts val="600"/>
              </a:spcBef>
              <a:spcAft>
                <a:spcPts val="0"/>
              </a:spcAft>
              <a:buSzPts val="1120"/>
              <a:buNone/>
              <a:defRPr sz="1400">
                <a:solidFill>
                  <a:schemeClr val="lt1"/>
                </a:solidFill>
              </a:defRPr>
            </a:lvl5pPr>
            <a:lvl6pPr indent="-228600" lvl="5" marL="2743200" rtl="0" algn="l">
              <a:spcBef>
                <a:spcPts val="600"/>
              </a:spcBef>
              <a:spcAft>
                <a:spcPts val="0"/>
              </a:spcAft>
              <a:buSzPts val="1120"/>
              <a:buNone/>
              <a:defRPr sz="1400">
                <a:solidFill>
                  <a:schemeClr val="lt1"/>
                </a:solidFill>
              </a:defRPr>
            </a:lvl6pPr>
            <a:lvl7pPr indent="-228600" lvl="6" marL="3200400" rtl="0" algn="l">
              <a:spcBef>
                <a:spcPts val="600"/>
              </a:spcBef>
              <a:spcAft>
                <a:spcPts val="0"/>
              </a:spcAft>
              <a:buSzPts val="1120"/>
              <a:buNone/>
              <a:defRPr sz="1400">
                <a:solidFill>
                  <a:schemeClr val="lt1"/>
                </a:solidFill>
              </a:defRPr>
            </a:lvl7pPr>
            <a:lvl8pPr indent="-228600" lvl="7" marL="3657600" rtl="0" algn="l">
              <a:spcBef>
                <a:spcPts val="600"/>
              </a:spcBef>
              <a:spcAft>
                <a:spcPts val="0"/>
              </a:spcAft>
              <a:buSzPts val="1120"/>
              <a:buNone/>
              <a:defRPr sz="1400">
                <a:solidFill>
                  <a:schemeClr val="lt1"/>
                </a:solidFill>
              </a:defRPr>
            </a:lvl8pPr>
            <a:lvl9pPr indent="-228600" lvl="8" marL="4114800" rtl="0" algn="l">
              <a:spcBef>
                <a:spcPts val="600"/>
              </a:spcBef>
              <a:spcAft>
                <a:spcPts val="600"/>
              </a:spcAft>
              <a:buSzPts val="1120"/>
              <a:buNone/>
              <a:defRPr sz="1400">
                <a:solidFill>
                  <a:schemeClr val="lt1"/>
                </a:solidFill>
              </a:defRPr>
            </a:lvl9pPr>
          </a:lstStyle>
          <a:p/>
        </p:txBody>
      </p:sp>
      <p:sp>
        <p:nvSpPr>
          <p:cNvPr id="163" name="Google Shape;163;p21"/>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4" name="Google Shape;164;p21"/>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5" name="Google Shape;165;p21"/>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1" name="Shape 21"/>
        <p:cNvGrpSpPr/>
        <p:nvPr/>
      </p:nvGrpSpPr>
      <p:grpSpPr>
        <a:xfrm>
          <a:off x="0" y="0"/>
          <a:ext cx="0" cy="0"/>
          <a:chOff x="0" y="0"/>
          <a:chExt cx="0" cy="0"/>
        </a:xfrm>
      </p:grpSpPr>
      <p:sp>
        <p:nvSpPr>
          <p:cNvPr id="22" name="Google Shape;22;p3"/>
          <p:cNvSpPr txBox="1"/>
          <p:nvPr>
            <p:ph type="title"/>
          </p:nvPr>
        </p:nvSpPr>
        <p:spPr>
          <a:xfrm>
            <a:off x="533400" y="1981199"/>
            <a:ext cx="6402600" cy="23199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SzPts val="1400"/>
              <a:buNone/>
              <a:defRPr b="0" sz="32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 name="Google Shape;23;p3"/>
          <p:cNvSpPr txBox="1"/>
          <p:nvPr>
            <p:ph idx="1" type="body"/>
          </p:nvPr>
        </p:nvSpPr>
        <p:spPr>
          <a:xfrm>
            <a:off x="533400" y="4487333"/>
            <a:ext cx="6402600" cy="15324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SzPts val="1440"/>
              <a:buNone/>
              <a:defRPr sz="1800">
                <a:solidFill>
                  <a:srgbClr val="0F486F"/>
                </a:solidFill>
              </a:defRPr>
            </a:lvl1pPr>
            <a:lvl2pPr indent="-228600" lvl="1" marL="914400" rtl="0" algn="l">
              <a:spcBef>
                <a:spcPts val="600"/>
              </a:spcBef>
              <a:spcAft>
                <a:spcPts val="0"/>
              </a:spcAft>
              <a:buSzPts val="1440"/>
              <a:buNone/>
              <a:defRPr sz="1800">
                <a:solidFill>
                  <a:schemeClr val="lt1"/>
                </a:solidFill>
              </a:defRPr>
            </a:lvl2pPr>
            <a:lvl3pPr indent="-228600" lvl="2" marL="1371600" rtl="0" algn="l">
              <a:spcBef>
                <a:spcPts val="600"/>
              </a:spcBef>
              <a:spcAft>
                <a:spcPts val="0"/>
              </a:spcAft>
              <a:buSzPts val="1280"/>
              <a:buNone/>
              <a:defRPr sz="1600">
                <a:solidFill>
                  <a:schemeClr val="lt1"/>
                </a:solidFill>
              </a:defRPr>
            </a:lvl3pPr>
            <a:lvl4pPr indent="-228600" lvl="3" marL="1828800" rtl="0" algn="l">
              <a:spcBef>
                <a:spcPts val="600"/>
              </a:spcBef>
              <a:spcAft>
                <a:spcPts val="0"/>
              </a:spcAft>
              <a:buSzPts val="1120"/>
              <a:buNone/>
              <a:defRPr sz="1400">
                <a:solidFill>
                  <a:schemeClr val="lt1"/>
                </a:solidFill>
              </a:defRPr>
            </a:lvl4pPr>
            <a:lvl5pPr indent="-228600" lvl="4" marL="2286000" rtl="0" algn="l">
              <a:spcBef>
                <a:spcPts val="600"/>
              </a:spcBef>
              <a:spcAft>
                <a:spcPts val="0"/>
              </a:spcAft>
              <a:buSzPts val="1120"/>
              <a:buNone/>
              <a:defRPr sz="1400">
                <a:solidFill>
                  <a:schemeClr val="lt1"/>
                </a:solidFill>
              </a:defRPr>
            </a:lvl5pPr>
            <a:lvl6pPr indent="-228600" lvl="5" marL="2743200" rtl="0" algn="l">
              <a:spcBef>
                <a:spcPts val="600"/>
              </a:spcBef>
              <a:spcAft>
                <a:spcPts val="0"/>
              </a:spcAft>
              <a:buSzPts val="1120"/>
              <a:buNone/>
              <a:defRPr sz="1400">
                <a:solidFill>
                  <a:schemeClr val="lt1"/>
                </a:solidFill>
              </a:defRPr>
            </a:lvl6pPr>
            <a:lvl7pPr indent="-228600" lvl="6" marL="3200400" rtl="0" algn="l">
              <a:spcBef>
                <a:spcPts val="600"/>
              </a:spcBef>
              <a:spcAft>
                <a:spcPts val="0"/>
              </a:spcAft>
              <a:buSzPts val="1120"/>
              <a:buNone/>
              <a:defRPr sz="1400">
                <a:solidFill>
                  <a:schemeClr val="lt1"/>
                </a:solidFill>
              </a:defRPr>
            </a:lvl7pPr>
            <a:lvl8pPr indent="-228600" lvl="7" marL="3657600" rtl="0" algn="l">
              <a:spcBef>
                <a:spcPts val="600"/>
              </a:spcBef>
              <a:spcAft>
                <a:spcPts val="0"/>
              </a:spcAft>
              <a:buSzPts val="1120"/>
              <a:buNone/>
              <a:defRPr sz="1400">
                <a:solidFill>
                  <a:schemeClr val="lt1"/>
                </a:solidFill>
              </a:defRPr>
            </a:lvl8pPr>
            <a:lvl9pPr indent="-228600" lvl="8" marL="4114800" rtl="0" algn="l">
              <a:spcBef>
                <a:spcPts val="600"/>
              </a:spcBef>
              <a:spcAft>
                <a:spcPts val="600"/>
              </a:spcAft>
              <a:buSzPts val="1120"/>
              <a:buNone/>
              <a:defRPr sz="1400">
                <a:solidFill>
                  <a:schemeClr val="lt1"/>
                </a:solidFill>
              </a:defRPr>
            </a:lvl9pPr>
          </a:lstStyle>
          <a:p/>
        </p:txBody>
      </p:sp>
      <p:sp>
        <p:nvSpPr>
          <p:cNvPr id="24" name="Google Shape;24;p3"/>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27" name="Shape 27"/>
        <p:cNvGrpSpPr/>
        <p:nvPr/>
      </p:nvGrpSpPr>
      <p:grpSpPr>
        <a:xfrm>
          <a:off x="0" y="0"/>
          <a:ext cx="0" cy="0"/>
          <a:chOff x="0" y="0"/>
          <a:chExt cx="0" cy="0"/>
        </a:xfrm>
      </p:grpSpPr>
      <p:sp>
        <p:nvSpPr>
          <p:cNvPr id="28" name="Google Shape;28;p4"/>
          <p:cNvSpPr txBox="1"/>
          <p:nvPr>
            <p:ph type="title"/>
          </p:nvPr>
        </p:nvSpPr>
        <p:spPr>
          <a:xfrm>
            <a:off x="533400" y="4495800"/>
            <a:ext cx="6555000" cy="1524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sz="3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4"/>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 name="Google Shape;30;p4"/>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 name="Google Shape;31;p4"/>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32" name="Shape 32"/>
        <p:cNvGrpSpPr/>
        <p:nvPr/>
      </p:nvGrpSpPr>
      <p:grpSpPr>
        <a:xfrm>
          <a:off x="0" y="0"/>
          <a:ext cx="0" cy="0"/>
          <a:chOff x="0" y="0"/>
          <a:chExt cx="0" cy="0"/>
        </a:xfrm>
      </p:grpSpPr>
      <p:sp>
        <p:nvSpPr>
          <p:cNvPr id="33" name="Google Shape;33;p5"/>
          <p:cNvSpPr txBox="1"/>
          <p:nvPr>
            <p:ph type="title"/>
          </p:nvPr>
        </p:nvSpPr>
        <p:spPr>
          <a:xfrm>
            <a:off x="533400" y="3429000"/>
            <a:ext cx="6382500" cy="16974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SzPts val="1400"/>
              <a:buNone/>
              <a:defRPr b="0" sz="28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 name="Google Shape;34;p5"/>
          <p:cNvSpPr txBox="1"/>
          <p:nvPr>
            <p:ph idx="1" type="body"/>
          </p:nvPr>
        </p:nvSpPr>
        <p:spPr>
          <a:xfrm>
            <a:off x="533400" y="5132980"/>
            <a:ext cx="6383700" cy="8868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SzPts val="1440"/>
              <a:buNone/>
              <a:defRPr sz="1800">
                <a:solidFill>
                  <a:srgbClr val="0F486F"/>
                </a:solidFill>
              </a:defRPr>
            </a:lvl1pPr>
            <a:lvl2pPr indent="-228600" lvl="1" marL="914400" rtl="0" algn="l">
              <a:spcBef>
                <a:spcPts val="600"/>
              </a:spcBef>
              <a:spcAft>
                <a:spcPts val="0"/>
              </a:spcAft>
              <a:buSzPts val="1440"/>
              <a:buNone/>
              <a:defRPr sz="1800">
                <a:solidFill>
                  <a:schemeClr val="lt1"/>
                </a:solidFill>
              </a:defRPr>
            </a:lvl2pPr>
            <a:lvl3pPr indent="-228600" lvl="2" marL="1371600" rtl="0" algn="l">
              <a:spcBef>
                <a:spcPts val="600"/>
              </a:spcBef>
              <a:spcAft>
                <a:spcPts val="0"/>
              </a:spcAft>
              <a:buSzPts val="1280"/>
              <a:buNone/>
              <a:defRPr sz="1600">
                <a:solidFill>
                  <a:schemeClr val="lt1"/>
                </a:solidFill>
              </a:defRPr>
            </a:lvl3pPr>
            <a:lvl4pPr indent="-228600" lvl="3" marL="1828800" rtl="0" algn="l">
              <a:spcBef>
                <a:spcPts val="600"/>
              </a:spcBef>
              <a:spcAft>
                <a:spcPts val="0"/>
              </a:spcAft>
              <a:buSzPts val="1120"/>
              <a:buNone/>
              <a:defRPr sz="1400">
                <a:solidFill>
                  <a:schemeClr val="lt1"/>
                </a:solidFill>
              </a:defRPr>
            </a:lvl4pPr>
            <a:lvl5pPr indent="-228600" lvl="4" marL="2286000" rtl="0" algn="l">
              <a:spcBef>
                <a:spcPts val="600"/>
              </a:spcBef>
              <a:spcAft>
                <a:spcPts val="0"/>
              </a:spcAft>
              <a:buSzPts val="1120"/>
              <a:buNone/>
              <a:defRPr sz="1400">
                <a:solidFill>
                  <a:schemeClr val="lt1"/>
                </a:solidFill>
              </a:defRPr>
            </a:lvl5pPr>
            <a:lvl6pPr indent="-228600" lvl="5" marL="2743200" rtl="0" algn="l">
              <a:spcBef>
                <a:spcPts val="600"/>
              </a:spcBef>
              <a:spcAft>
                <a:spcPts val="0"/>
              </a:spcAft>
              <a:buSzPts val="1120"/>
              <a:buNone/>
              <a:defRPr sz="1400">
                <a:solidFill>
                  <a:schemeClr val="lt1"/>
                </a:solidFill>
              </a:defRPr>
            </a:lvl6pPr>
            <a:lvl7pPr indent="-228600" lvl="6" marL="3200400" rtl="0" algn="l">
              <a:spcBef>
                <a:spcPts val="600"/>
              </a:spcBef>
              <a:spcAft>
                <a:spcPts val="0"/>
              </a:spcAft>
              <a:buSzPts val="1120"/>
              <a:buNone/>
              <a:defRPr sz="1400">
                <a:solidFill>
                  <a:schemeClr val="lt1"/>
                </a:solidFill>
              </a:defRPr>
            </a:lvl7pPr>
            <a:lvl8pPr indent="-228600" lvl="7" marL="3657600" rtl="0" algn="l">
              <a:spcBef>
                <a:spcPts val="600"/>
              </a:spcBef>
              <a:spcAft>
                <a:spcPts val="0"/>
              </a:spcAft>
              <a:buSzPts val="1120"/>
              <a:buNone/>
              <a:defRPr sz="1400">
                <a:solidFill>
                  <a:schemeClr val="lt1"/>
                </a:solidFill>
              </a:defRPr>
            </a:lvl8pPr>
            <a:lvl9pPr indent="-228600" lvl="8" marL="4114800" rtl="0" algn="l">
              <a:spcBef>
                <a:spcPts val="600"/>
              </a:spcBef>
              <a:spcAft>
                <a:spcPts val="600"/>
              </a:spcAft>
              <a:buSzPts val="1120"/>
              <a:buNone/>
              <a:defRPr sz="1400">
                <a:solidFill>
                  <a:schemeClr val="lt1"/>
                </a:solidFill>
              </a:defRPr>
            </a:lvl9pPr>
          </a:lstStyle>
          <a:p/>
        </p:txBody>
      </p:sp>
      <p:sp>
        <p:nvSpPr>
          <p:cNvPr id="35" name="Google Shape;35;p5"/>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 name="Google Shape;36;p5"/>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 name="Google Shape;37;p5"/>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8" name="Shape 38"/>
        <p:cNvGrpSpPr/>
        <p:nvPr/>
      </p:nvGrpSpPr>
      <p:grpSpPr>
        <a:xfrm>
          <a:off x="0" y="0"/>
          <a:ext cx="0" cy="0"/>
          <a:chOff x="0" y="0"/>
          <a:chExt cx="0" cy="0"/>
        </a:xfrm>
      </p:grpSpPr>
      <p:sp>
        <p:nvSpPr>
          <p:cNvPr id="39" name="Google Shape;39;p6"/>
          <p:cNvSpPr txBox="1"/>
          <p:nvPr>
            <p:ph type="title"/>
          </p:nvPr>
        </p:nvSpPr>
        <p:spPr>
          <a:xfrm>
            <a:off x="533400" y="4495800"/>
            <a:ext cx="6555000" cy="1524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 name="Google Shape;40;p6"/>
          <p:cNvSpPr txBox="1"/>
          <p:nvPr>
            <p:ph idx="1" type="body"/>
          </p:nvPr>
        </p:nvSpPr>
        <p:spPr>
          <a:xfrm>
            <a:off x="533400" y="533400"/>
            <a:ext cx="6555000" cy="3767700"/>
          </a:xfrm>
          <a:prstGeom prst="rect">
            <a:avLst/>
          </a:prstGeom>
          <a:noFill/>
          <a:ln>
            <a:noFill/>
          </a:ln>
        </p:spPr>
        <p:txBody>
          <a:bodyPr anchorCtr="0" anchor="ctr" bIns="45700" lIns="91425" spcFirstLastPara="1" rIns="91425" wrap="square" tIns="45700">
            <a:no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41" name="Google Shape;41;p6"/>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 name="Google Shape;42;p6"/>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 name="Google Shape;43;p6"/>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44" name="Shape 44"/>
        <p:cNvGrpSpPr/>
        <p:nvPr/>
      </p:nvGrpSpPr>
      <p:grpSpPr>
        <a:xfrm>
          <a:off x="0" y="0"/>
          <a:ext cx="0" cy="0"/>
          <a:chOff x="0" y="0"/>
          <a:chExt cx="0" cy="0"/>
        </a:xfrm>
      </p:grpSpPr>
      <p:sp>
        <p:nvSpPr>
          <p:cNvPr id="45" name="Google Shape;45;p7"/>
          <p:cNvSpPr txBox="1"/>
          <p:nvPr>
            <p:ph type="title"/>
          </p:nvPr>
        </p:nvSpPr>
        <p:spPr>
          <a:xfrm rot="5400000">
            <a:off x="5378700" y="1721100"/>
            <a:ext cx="4419600" cy="2044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sz="28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 name="Google Shape;46;p7"/>
          <p:cNvSpPr txBox="1"/>
          <p:nvPr>
            <p:ph idx="1" type="body"/>
          </p:nvPr>
        </p:nvSpPr>
        <p:spPr>
          <a:xfrm rot="5400000">
            <a:off x="715212" y="351600"/>
            <a:ext cx="5486400" cy="5850000"/>
          </a:xfrm>
          <a:prstGeom prst="rect">
            <a:avLst/>
          </a:prstGeom>
          <a:noFill/>
          <a:ln>
            <a:noFill/>
          </a:ln>
        </p:spPr>
        <p:txBody>
          <a:bodyPr anchorCtr="0" anchor="t" bIns="45700" lIns="91425" spcFirstLastPara="1" rIns="91425" wrap="square" tIns="45700">
            <a:no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47" name="Google Shape;47;p7"/>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0" name="Shape 50"/>
        <p:cNvGrpSpPr/>
        <p:nvPr/>
      </p:nvGrpSpPr>
      <p:grpSpPr>
        <a:xfrm>
          <a:off x="0" y="0"/>
          <a:ext cx="0" cy="0"/>
          <a:chOff x="0" y="0"/>
          <a:chExt cx="0" cy="0"/>
        </a:xfrm>
      </p:grpSpPr>
      <p:sp>
        <p:nvSpPr>
          <p:cNvPr id="51" name="Google Shape;51;p8"/>
          <p:cNvSpPr txBox="1"/>
          <p:nvPr>
            <p:ph type="title"/>
          </p:nvPr>
        </p:nvSpPr>
        <p:spPr>
          <a:xfrm>
            <a:off x="533400" y="4495800"/>
            <a:ext cx="6555000" cy="1524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sz="28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8"/>
          <p:cNvSpPr txBox="1"/>
          <p:nvPr>
            <p:ph idx="1" type="body"/>
          </p:nvPr>
        </p:nvSpPr>
        <p:spPr>
          <a:xfrm rot="5400000">
            <a:off x="1926917" y="-860249"/>
            <a:ext cx="3767700" cy="6555000"/>
          </a:xfrm>
          <a:prstGeom prst="rect">
            <a:avLst/>
          </a:prstGeom>
          <a:noFill/>
          <a:ln>
            <a:noFill/>
          </a:ln>
        </p:spPr>
        <p:txBody>
          <a:bodyPr anchorCtr="0" anchor="t" bIns="45700" lIns="91425" spcFirstLastPara="1" rIns="91425" wrap="square" tIns="45700">
            <a:noAutofit/>
          </a:bodyPr>
          <a:lstStyle>
            <a:lvl1pPr indent="-320040" lvl="0" marL="457200" rtl="0" algn="l">
              <a:spcBef>
                <a:spcPts val="360"/>
              </a:spcBef>
              <a:spcAft>
                <a:spcPts val="0"/>
              </a:spcAft>
              <a:buSzPts val="1440"/>
              <a:buChar char="▶"/>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53" name="Google Shape;53;p8"/>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8"/>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ro o falso">
  <p:cSld name="Verdadero o falso">
    <p:spTree>
      <p:nvGrpSpPr>
        <p:cNvPr id="56" name="Shape 56"/>
        <p:cNvGrpSpPr/>
        <p:nvPr/>
      </p:nvGrpSpPr>
      <p:grpSpPr>
        <a:xfrm>
          <a:off x="0" y="0"/>
          <a:ext cx="0" cy="0"/>
          <a:chOff x="0" y="0"/>
          <a:chExt cx="0" cy="0"/>
        </a:xfrm>
      </p:grpSpPr>
      <p:sp>
        <p:nvSpPr>
          <p:cNvPr id="57" name="Google Shape;57;p9"/>
          <p:cNvSpPr txBox="1"/>
          <p:nvPr>
            <p:ph type="title"/>
          </p:nvPr>
        </p:nvSpPr>
        <p:spPr>
          <a:xfrm>
            <a:off x="533400" y="533400"/>
            <a:ext cx="7525800" cy="28956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b="0" sz="28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9"/>
          <p:cNvSpPr txBox="1"/>
          <p:nvPr>
            <p:ph idx="1" type="body"/>
          </p:nvPr>
        </p:nvSpPr>
        <p:spPr>
          <a:xfrm>
            <a:off x="533400" y="3928534"/>
            <a:ext cx="6382500" cy="8382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SzPts val="1600"/>
              <a:buNone/>
              <a:defRPr b="0" sz="2000" cap="none">
                <a:solidFill>
                  <a:schemeClr val="lt1"/>
                </a:solidFill>
              </a:defRPr>
            </a:lvl1pPr>
            <a:lvl2pPr indent="-320040" lvl="1" marL="914400" rtl="0" algn="l">
              <a:spcBef>
                <a:spcPts val="600"/>
              </a:spcBef>
              <a:spcAft>
                <a:spcPts val="0"/>
              </a:spcAft>
              <a:buSzPts val="1440"/>
              <a:buChar char="▶"/>
              <a:defRPr/>
            </a:lvl2pPr>
            <a:lvl3pPr indent="-320039" lvl="2" marL="1371600" rtl="0" algn="l">
              <a:spcBef>
                <a:spcPts val="600"/>
              </a:spcBef>
              <a:spcAft>
                <a:spcPts val="0"/>
              </a:spcAft>
              <a:buSzPts val="1440"/>
              <a:buChar char="▶"/>
              <a:defRPr/>
            </a:lvl3pPr>
            <a:lvl4pPr indent="-320039" lvl="3" marL="1828800" rtl="0" algn="l">
              <a:spcBef>
                <a:spcPts val="600"/>
              </a:spcBef>
              <a:spcAft>
                <a:spcPts val="0"/>
              </a:spcAft>
              <a:buSzPts val="1440"/>
              <a:buChar char="▶"/>
              <a:defRPr/>
            </a:lvl4pPr>
            <a:lvl5pPr indent="-320039" lvl="4" marL="2286000" rtl="0" algn="l">
              <a:spcBef>
                <a:spcPts val="600"/>
              </a:spcBef>
              <a:spcAft>
                <a:spcPts val="0"/>
              </a:spcAft>
              <a:buSzPts val="1440"/>
              <a:buChar char="▶"/>
              <a:defRPr/>
            </a:lvl5pPr>
            <a:lvl6pPr indent="-320039" lvl="5" marL="2743200" rtl="0" algn="l">
              <a:spcBef>
                <a:spcPts val="600"/>
              </a:spcBef>
              <a:spcAft>
                <a:spcPts val="0"/>
              </a:spcAft>
              <a:buSzPts val="1440"/>
              <a:buChar char="▶"/>
              <a:defRPr/>
            </a:lvl6pPr>
            <a:lvl7pPr indent="-320039" lvl="6" marL="3200400" rtl="0" algn="l">
              <a:spcBef>
                <a:spcPts val="600"/>
              </a:spcBef>
              <a:spcAft>
                <a:spcPts val="0"/>
              </a:spcAft>
              <a:buSzPts val="1440"/>
              <a:buChar char="▶"/>
              <a:defRPr/>
            </a:lvl7pPr>
            <a:lvl8pPr indent="-320040" lvl="7" marL="3657600" rtl="0" algn="l">
              <a:spcBef>
                <a:spcPts val="600"/>
              </a:spcBef>
              <a:spcAft>
                <a:spcPts val="0"/>
              </a:spcAft>
              <a:buSzPts val="1440"/>
              <a:buChar char="▶"/>
              <a:defRPr/>
            </a:lvl8pPr>
            <a:lvl9pPr indent="-320040" lvl="8" marL="4114800" rtl="0" algn="l">
              <a:spcBef>
                <a:spcPts val="600"/>
              </a:spcBef>
              <a:spcAft>
                <a:spcPts val="600"/>
              </a:spcAft>
              <a:buSzPts val="1440"/>
              <a:buChar char="▶"/>
              <a:defRPr/>
            </a:lvl9pPr>
          </a:lstStyle>
          <a:p/>
        </p:txBody>
      </p:sp>
      <p:sp>
        <p:nvSpPr>
          <p:cNvPr id="59" name="Google Shape;59;p9"/>
          <p:cNvSpPr txBox="1"/>
          <p:nvPr>
            <p:ph idx="2" type="body"/>
          </p:nvPr>
        </p:nvSpPr>
        <p:spPr>
          <a:xfrm>
            <a:off x="533400" y="4766735"/>
            <a:ext cx="6382500" cy="12531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SzPts val="1440"/>
              <a:buNone/>
              <a:defRPr sz="1800">
                <a:solidFill>
                  <a:srgbClr val="0F486F"/>
                </a:solidFill>
              </a:defRPr>
            </a:lvl1pPr>
            <a:lvl2pPr indent="-228600" lvl="1" marL="914400" rtl="0" algn="l">
              <a:spcBef>
                <a:spcPts val="600"/>
              </a:spcBef>
              <a:spcAft>
                <a:spcPts val="0"/>
              </a:spcAft>
              <a:buSzPts val="1440"/>
              <a:buNone/>
              <a:defRPr sz="1800">
                <a:solidFill>
                  <a:schemeClr val="lt1"/>
                </a:solidFill>
              </a:defRPr>
            </a:lvl2pPr>
            <a:lvl3pPr indent="-228600" lvl="2" marL="1371600" rtl="0" algn="l">
              <a:spcBef>
                <a:spcPts val="600"/>
              </a:spcBef>
              <a:spcAft>
                <a:spcPts val="0"/>
              </a:spcAft>
              <a:buSzPts val="1280"/>
              <a:buNone/>
              <a:defRPr sz="1600">
                <a:solidFill>
                  <a:schemeClr val="lt1"/>
                </a:solidFill>
              </a:defRPr>
            </a:lvl3pPr>
            <a:lvl4pPr indent="-228600" lvl="3" marL="1828800" rtl="0" algn="l">
              <a:spcBef>
                <a:spcPts val="600"/>
              </a:spcBef>
              <a:spcAft>
                <a:spcPts val="0"/>
              </a:spcAft>
              <a:buSzPts val="1120"/>
              <a:buNone/>
              <a:defRPr sz="1400">
                <a:solidFill>
                  <a:schemeClr val="lt1"/>
                </a:solidFill>
              </a:defRPr>
            </a:lvl4pPr>
            <a:lvl5pPr indent="-228600" lvl="4" marL="2286000" rtl="0" algn="l">
              <a:spcBef>
                <a:spcPts val="600"/>
              </a:spcBef>
              <a:spcAft>
                <a:spcPts val="0"/>
              </a:spcAft>
              <a:buSzPts val="1120"/>
              <a:buNone/>
              <a:defRPr sz="1400">
                <a:solidFill>
                  <a:schemeClr val="lt1"/>
                </a:solidFill>
              </a:defRPr>
            </a:lvl5pPr>
            <a:lvl6pPr indent="-228600" lvl="5" marL="2743200" rtl="0" algn="l">
              <a:spcBef>
                <a:spcPts val="600"/>
              </a:spcBef>
              <a:spcAft>
                <a:spcPts val="0"/>
              </a:spcAft>
              <a:buSzPts val="1120"/>
              <a:buNone/>
              <a:defRPr sz="1400">
                <a:solidFill>
                  <a:schemeClr val="lt1"/>
                </a:solidFill>
              </a:defRPr>
            </a:lvl6pPr>
            <a:lvl7pPr indent="-228600" lvl="6" marL="3200400" rtl="0" algn="l">
              <a:spcBef>
                <a:spcPts val="600"/>
              </a:spcBef>
              <a:spcAft>
                <a:spcPts val="0"/>
              </a:spcAft>
              <a:buSzPts val="1120"/>
              <a:buNone/>
              <a:defRPr sz="1400">
                <a:solidFill>
                  <a:schemeClr val="lt1"/>
                </a:solidFill>
              </a:defRPr>
            </a:lvl7pPr>
            <a:lvl8pPr indent="-228600" lvl="7" marL="3657600" rtl="0" algn="l">
              <a:spcBef>
                <a:spcPts val="600"/>
              </a:spcBef>
              <a:spcAft>
                <a:spcPts val="0"/>
              </a:spcAft>
              <a:buSzPts val="1120"/>
              <a:buNone/>
              <a:defRPr sz="1400">
                <a:solidFill>
                  <a:schemeClr val="lt1"/>
                </a:solidFill>
              </a:defRPr>
            </a:lvl8pPr>
            <a:lvl9pPr indent="-228600" lvl="8" marL="4114800" rtl="0" algn="l">
              <a:spcBef>
                <a:spcPts val="600"/>
              </a:spcBef>
              <a:spcAft>
                <a:spcPts val="600"/>
              </a:spcAft>
              <a:buSzPts val="1120"/>
              <a:buNone/>
              <a:defRPr sz="1400">
                <a:solidFill>
                  <a:schemeClr val="lt1"/>
                </a:solidFill>
              </a:defRPr>
            </a:lvl9pPr>
          </a:lstStyle>
          <a:p/>
        </p:txBody>
      </p:sp>
      <p:sp>
        <p:nvSpPr>
          <p:cNvPr id="60" name="Google Shape;60;p9"/>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9"/>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9"/>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63" name="Shape 63"/>
        <p:cNvGrpSpPr/>
        <p:nvPr/>
      </p:nvGrpSpPr>
      <p:grpSpPr>
        <a:xfrm>
          <a:off x="0" y="0"/>
          <a:ext cx="0" cy="0"/>
          <a:chOff x="0" y="0"/>
          <a:chExt cx="0" cy="0"/>
        </a:xfrm>
      </p:grpSpPr>
      <p:sp>
        <p:nvSpPr>
          <p:cNvPr id="64" name="Google Shape;64;p10"/>
          <p:cNvSpPr txBox="1"/>
          <p:nvPr>
            <p:ph type="title"/>
          </p:nvPr>
        </p:nvSpPr>
        <p:spPr>
          <a:xfrm>
            <a:off x="533400" y="533400"/>
            <a:ext cx="8077200" cy="28956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b="0" sz="28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5" name="Google Shape;65;p10"/>
          <p:cNvSpPr txBox="1"/>
          <p:nvPr>
            <p:ph idx="1" type="body"/>
          </p:nvPr>
        </p:nvSpPr>
        <p:spPr>
          <a:xfrm>
            <a:off x="533400" y="4114800"/>
            <a:ext cx="6383700" cy="19050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360"/>
              </a:spcBef>
              <a:spcAft>
                <a:spcPts val="0"/>
              </a:spcAft>
              <a:buSzPts val="1440"/>
              <a:buNone/>
              <a:defRPr sz="1800">
                <a:solidFill>
                  <a:srgbClr val="0F486F"/>
                </a:solidFill>
              </a:defRPr>
            </a:lvl1pPr>
            <a:lvl2pPr indent="-228600" lvl="1" marL="914400" rtl="0" algn="l">
              <a:spcBef>
                <a:spcPts val="600"/>
              </a:spcBef>
              <a:spcAft>
                <a:spcPts val="0"/>
              </a:spcAft>
              <a:buSzPts val="1440"/>
              <a:buNone/>
              <a:defRPr sz="1800">
                <a:solidFill>
                  <a:schemeClr val="lt1"/>
                </a:solidFill>
              </a:defRPr>
            </a:lvl2pPr>
            <a:lvl3pPr indent="-228600" lvl="2" marL="1371600" rtl="0" algn="l">
              <a:spcBef>
                <a:spcPts val="600"/>
              </a:spcBef>
              <a:spcAft>
                <a:spcPts val="0"/>
              </a:spcAft>
              <a:buSzPts val="1280"/>
              <a:buNone/>
              <a:defRPr sz="1600">
                <a:solidFill>
                  <a:schemeClr val="lt1"/>
                </a:solidFill>
              </a:defRPr>
            </a:lvl3pPr>
            <a:lvl4pPr indent="-228600" lvl="3" marL="1828800" rtl="0" algn="l">
              <a:spcBef>
                <a:spcPts val="600"/>
              </a:spcBef>
              <a:spcAft>
                <a:spcPts val="0"/>
              </a:spcAft>
              <a:buSzPts val="1120"/>
              <a:buNone/>
              <a:defRPr sz="1400">
                <a:solidFill>
                  <a:schemeClr val="lt1"/>
                </a:solidFill>
              </a:defRPr>
            </a:lvl4pPr>
            <a:lvl5pPr indent="-228600" lvl="4" marL="2286000" rtl="0" algn="l">
              <a:spcBef>
                <a:spcPts val="600"/>
              </a:spcBef>
              <a:spcAft>
                <a:spcPts val="0"/>
              </a:spcAft>
              <a:buSzPts val="1120"/>
              <a:buNone/>
              <a:defRPr sz="1400">
                <a:solidFill>
                  <a:schemeClr val="lt1"/>
                </a:solidFill>
              </a:defRPr>
            </a:lvl5pPr>
            <a:lvl6pPr indent="-228600" lvl="5" marL="2743200" rtl="0" algn="l">
              <a:spcBef>
                <a:spcPts val="600"/>
              </a:spcBef>
              <a:spcAft>
                <a:spcPts val="0"/>
              </a:spcAft>
              <a:buSzPts val="1120"/>
              <a:buNone/>
              <a:defRPr sz="1400">
                <a:solidFill>
                  <a:schemeClr val="lt1"/>
                </a:solidFill>
              </a:defRPr>
            </a:lvl6pPr>
            <a:lvl7pPr indent="-228600" lvl="6" marL="3200400" rtl="0" algn="l">
              <a:spcBef>
                <a:spcPts val="600"/>
              </a:spcBef>
              <a:spcAft>
                <a:spcPts val="0"/>
              </a:spcAft>
              <a:buSzPts val="1120"/>
              <a:buNone/>
              <a:defRPr sz="1400">
                <a:solidFill>
                  <a:schemeClr val="lt1"/>
                </a:solidFill>
              </a:defRPr>
            </a:lvl7pPr>
            <a:lvl8pPr indent="-228600" lvl="7" marL="3657600" rtl="0" algn="l">
              <a:spcBef>
                <a:spcPts val="600"/>
              </a:spcBef>
              <a:spcAft>
                <a:spcPts val="0"/>
              </a:spcAft>
              <a:buSzPts val="1120"/>
              <a:buNone/>
              <a:defRPr sz="1400">
                <a:solidFill>
                  <a:schemeClr val="lt1"/>
                </a:solidFill>
              </a:defRPr>
            </a:lvl8pPr>
            <a:lvl9pPr indent="-228600" lvl="8" marL="4114800" rtl="0" algn="l">
              <a:spcBef>
                <a:spcPts val="600"/>
              </a:spcBef>
              <a:spcAft>
                <a:spcPts val="600"/>
              </a:spcAft>
              <a:buSzPts val="1120"/>
              <a:buNone/>
              <a:defRPr sz="1400">
                <a:solidFill>
                  <a:schemeClr val="lt1"/>
                </a:solidFill>
              </a:defRPr>
            </a:lvl9pPr>
          </a:lstStyle>
          <a:p/>
        </p:txBody>
      </p:sp>
      <p:sp>
        <p:nvSpPr>
          <p:cNvPr id="66" name="Google Shape;66;p10"/>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SzPts val="1400"/>
              <a:buNone/>
              <a:defRPr sz="1000">
                <a:solidFill>
                  <a:srgbClr val="0A304A"/>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p10"/>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 name="Google Shape;68;p10"/>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4D4EF"/>
            </a:gs>
            <a:gs pos="10000">
              <a:srgbClr val="64D4EF"/>
            </a:gs>
            <a:gs pos="100000">
              <a:srgbClr val="06588E"/>
            </a:gs>
          </a:gsLst>
          <a:lin ang="6119877" scaled="0"/>
        </a:gradFill>
      </p:bgPr>
    </p:bg>
    <p:spTree>
      <p:nvGrpSpPr>
        <p:cNvPr id="5" name="Shape 5"/>
        <p:cNvGrpSpPr/>
        <p:nvPr/>
      </p:nvGrpSpPr>
      <p:grpSpPr>
        <a:xfrm>
          <a:off x="0" y="0"/>
          <a:ext cx="0" cy="0"/>
          <a:chOff x="0" y="0"/>
          <a:chExt cx="0" cy="0"/>
        </a:xfrm>
      </p:grpSpPr>
      <p:grpSp>
        <p:nvGrpSpPr>
          <p:cNvPr id="6" name="Google Shape;6;p1"/>
          <p:cNvGrpSpPr/>
          <p:nvPr/>
        </p:nvGrpSpPr>
        <p:grpSpPr>
          <a:xfrm>
            <a:off x="6670602" y="3894265"/>
            <a:ext cx="2470289" cy="2659263"/>
            <a:chOff x="6686934" y="3259666"/>
            <a:chExt cx="2982000" cy="3208958"/>
          </a:xfrm>
        </p:grpSpPr>
        <p:cxnSp>
          <p:nvCxnSpPr>
            <p:cNvPr id="7" name="Google Shape;7;p1"/>
            <p:cNvCxnSpPr/>
            <p:nvPr/>
          </p:nvCxnSpPr>
          <p:spPr>
            <a:xfrm flipH="1">
              <a:off x="8756634" y="3259666"/>
              <a:ext cx="912300" cy="912000"/>
            </a:xfrm>
            <a:prstGeom prst="straightConnector1">
              <a:avLst/>
            </a:prstGeom>
            <a:noFill/>
            <a:ln cap="rnd" cmpd="sng" w="9525">
              <a:solidFill>
                <a:schemeClr val="lt1"/>
              </a:solidFill>
              <a:prstDash val="solid"/>
              <a:miter lim="800000"/>
              <a:headEnd len="med" w="med" type="none"/>
              <a:tailEnd len="med" w="med" type="none"/>
            </a:ln>
          </p:spPr>
        </p:cxnSp>
        <p:cxnSp>
          <p:nvCxnSpPr>
            <p:cNvPr id="8" name="Google Shape;8;p1"/>
            <p:cNvCxnSpPr/>
            <p:nvPr/>
          </p:nvCxnSpPr>
          <p:spPr>
            <a:xfrm flipH="1">
              <a:off x="6686934" y="3485724"/>
              <a:ext cx="2982000" cy="2982900"/>
            </a:xfrm>
            <a:prstGeom prst="straightConnector1">
              <a:avLst/>
            </a:prstGeom>
            <a:noFill/>
            <a:ln cap="rnd" cmpd="sng" w="9525">
              <a:solidFill>
                <a:schemeClr val="lt1"/>
              </a:solidFill>
              <a:prstDash val="solid"/>
              <a:miter lim="800000"/>
              <a:headEnd len="med" w="med" type="none"/>
              <a:tailEnd len="med" w="med" type="none"/>
            </a:ln>
          </p:spPr>
        </p:cxnSp>
        <p:cxnSp>
          <p:nvCxnSpPr>
            <p:cNvPr id="9" name="Google Shape;9;p1"/>
            <p:cNvCxnSpPr/>
            <p:nvPr/>
          </p:nvCxnSpPr>
          <p:spPr>
            <a:xfrm flipH="1">
              <a:off x="7771734" y="3581511"/>
              <a:ext cx="1897200" cy="1896600"/>
            </a:xfrm>
            <a:prstGeom prst="straightConnector1">
              <a:avLst/>
            </a:prstGeom>
            <a:noFill/>
            <a:ln cap="rnd" cmpd="sng" w="9525">
              <a:solidFill>
                <a:schemeClr val="lt1"/>
              </a:solidFill>
              <a:prstDash val="solid"/>
              <a:miter lim="800000"/>
              <a:headEnd len="med" w="med" type="none"/>
              <a:tailEnd len="med" w="med" type="none"/>
            </a:ln>
          </p:spPr>
        </p:cxnSp>
        <p:cxnSp>
          <p:nvCxnSpPr>
            <p:cNvPr id="10" name="Google Shape;10;p1"/>
            <p:cNvCxnSpPr/>
            <p:nvPr/>
          </p:nvCxnSpPr>
          <p:spPr>
            <a:xfrm flipH="1">
              <a:off x="7923185" y="3433998"/>
              <a:ext cx="1740000" cy="1739400"/>
            </a:xfrm>
            <a:prstGeom prst="straightConnector1">
              <a:avLst/>
            </a:prstGeom>
            <a:noFill/>
            <a:ln cap="rnd" cmpd="sng" w="28575">
              <a:solidFill>
                <a:schemeClr val="lt1"/>
              </a:solidFill>
              <a:prstDash val="solid"/>
              <a:miter lim="800000"/>
              <a:headEnd len="med" w="med" type="none"/>
              <a:tailEnd len="med" w="med" type="none"/>
            </a:ln>
          </p:spPr>
        </p:cxnSp>
        <p:cxnSp>
          <p:nvCxnSpPr>
            <p:cNvPr id="11" name="Google Shape;11;p1"/>
            <p:cNvCxnSpPr/>
            <p:nvPr/>
          </p:nvCxnSpPr>
          <p:spPr>
            <a:xfrm flipH="1">
              <a:off x="8398386" y="3985732"/>
              <a:ext cx="1264800" cy="1264500"/>
            </a:xfrm>
            <a:prstGeom prst="straightConnector1">
              <a:avLst/>
            </a:prstGeom>
            <a:noFill/>
            <a:ln cap="rnd" cmpd="sng" w="28575">
              <a:solidFill>
                <a:schemeClr val="lt1"/>
              </a:solidFill>
              <a:prstDash val="solid"/>
              <a:miter lim="800000"/>
              <a:headEnd len="med" w="med" type="none"/>
              <a:tailEnd len="med" w="med" type="none"/>
            </a:ln>
          </p:spPr>
        </p:cxnSp>
      </p:grpSp>
      <p:sp>
        <p:nvSpPr>
          <p:cNvPr id="12" name="Google Shape;12;p1"/>
          <p:cNvSpPr txBox="1"/>
          <p:nvPr>
            <p:ph type="title"/>
          </p:nvPr>
        </p:nvSpPr>
        <p:spPr>
          <a:xfrm>
            <a:off x="533400" y="4495800"/>
            <a:ext cx="6554700" cy="1524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1"/>
          <p:cNvSpPr txBox="1"/>
          <p:nvPr>
            <p:ph idx="1" type="body"/>
          </p:nvPr>
        </p:nvSpPr>
        <p:spPr>
          <a:xfrm>
            <a:off x="533400" y="533400"/>
            <a:ext cx="6554700" cy="3767100"/>
          </a:xfrm>
          <a:prstGeom prst="rect">
            <a:avLst/>
          </a:prstGeom>
          <a:noFill/>
          <a:ln>
            <a:noFill/>
          </a:ln>
        </p:spPr>
        <p:txBody>
          <a:bodyPr anchorCtr="0" anchor="ctr" bIns="45700" lIns="91425" spcFirstLastPara="1" rIns="91425" wrap="square" tIns="45700">
            <a:no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9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9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9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9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9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4" name="Google Shape;14;p1"/>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000" u="none" cap="none" strike="noStrike">
                <a:solidFill>
                  <a:srgbClr val="0A304A"/>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1"/>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1"/>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4D4EF"/>
            </a:gs>
            <a:gs pos="10000">
              <a:srgbClr val="64D4EF"/>
            </a:gs>
            <a:gs pos="100000">
              <a:srgbClr val="06588E"/>
            </a:gs>
          </a:gsLst>
          <a:lin ang="6119877" scaled="0"/>
        </a:gradFill>
      </p:bgPr>
    </p:bg>
    <p:spTree>
      <p:nvGrpSpPr>
        <p:cNvPr id="106" name="Shape 106"/>
        <p:cNvGrpSpPr/>
        <p:nvPr/>
      </p:nvGrpSpPr>
      <p:grpSpPr>
        <a:xfrm>
          <a:off x="0" y="0"/>
          <a:ext cx="0" cy="0"/>
          <a:chOff x="0" y="0"/>
          <a:chExt cx="0" cy="0"/>
        </a:xfrm>
      </p:grpSpPr>
      <p:grpSp>
        <p:nvGrpSpPr>
          <p:cNvPr id="107" name="Google Shape;107;p16"/>
          <p:cNvGrpSpPr/>
          <p:nvPr/>
        </p:nvGrpSpPr>
        <p:grpSpPr>
          <a:xfrm>
            <a:off x="4335550" y="1169993"/>
            <a:ext cx="4814700" cy="4994269"/>
            <a:chOff x="4335068" y="1169931"/>
            <a:chExt cx="4814700" cy="4993770"/>
          </a:xfrm>
        </p:grpSpPr>
        <p:cxnSp>
          <p:nvCxnSpPr>
            <p:cNvPr id="108" name="Google Shape;108;p16"/>
            <p:cNvCxnSpPr/>
            <p:nvPr/>
          </p:nvCxnSpPr>
          <p:spPr>
            <a:xfrm flipH="1">
              <a:off x="6009618" y="1169931"/>
              <a:ext cx="3133800" cy="3135000"/>
            </a:xfrm>
            <a:prstGeom prst="straightConnector1">
              <a:avLst/>
            </a:prstGeom>
            <a:noFill/>
            <a:ln cap="rnd" cmpd="sng" w="12700">
              <a:solidFill>
                <a:schemeClr val="lt1"/>
              </a:solidFill>
              <a:prstDash val="solid"/>
              <a:miter lim="800000"/>
              <a:headEnd len="med" w="med" type="none"/>
              <a:tailEnd len="med" w="med" type="none"/>
            </a:ln>
          </p:spPr>
        </p:cxnSp>
        <p:cxnSp>
          <p:nvCxnSpPr>
            <p:cNvPr id="109" name="Google Shape;109;p16"/>
            <p:cNvCxnSpPr/>
            <p:nvPr/>
          </p:nvCxnSpPr>
          <p:spPr>
            <a:xfrm flipH="1">
              <a:off x="4335068" y="1349301"/>
              <a:ext cx="4814700" cy="4814400"/>
            </a:xfrm>
            <a:prstGeom prst="straightConnector1">
              <a:avLst/>
            </a:prstGeom>
            <a:noFill/>
            <a:ln cap="rnd" cmpd="sng" w="12700">
              <a:solidFill>
                <a:schemeClr val="lt1"/>
              </a:solidFill>
              <a:prstDash val="solid"/>
              <a:miter lim="800000"/>
              <a:headEnd len="med" w="med" type="none"/>
              <a:tailEnd len="med" w="med" type="none"/>
            </a:ln>
          </p:spPr>
        </p:cxnSp>
        <p:cxnSp>
          <p:nvCxnSpPr>
            <p:cNvPr id="110" name="Google Shape;110;p16"/>
            <p:cNvCxnSpPr/>
            <p:nvPr/>
          </p:nvCxnSpPr>
          <p:spPr>
            <a:xfrm flipH="1">
              <a:off x="5225368" y="1469940"/>
              <a:ext cx="3911700" cy="3911100"/>
            </a:xfrm>
            <a:prstGeom prst="straightConnector1">
              <a:avLst/>
            </a:prstGeom>
            <a:noFill/>
            <a:ln cap="rnd" cmpd="sng" w="12700">
              <a:solidFill>
                <a:schemeClr val="lt1"/>
              </a:solidFill>
              <a:prstDash val="solid"/>
              <a:miter lim="800000"/>
              <a:headEnd len="med" w="med" type="none"/>
              <a:tailEnd len="med" w="med" type="none"/>
            </a:ln>
          </p:spPr>
        </p:cxnSp>
        <p:cxnSp>
          <p:nvCxnSpPr>
            <p:cNvPr id="111" name="Google Shape;111;p16"/>
            <p:cNvCxnSpPr/>
            <p:nvPr/>
          </p:nvCxnSpPr>
          <p:spPr>
            <a:xfrm flipH="1">
              <a:off x="5304919" y="1308030"/>
              <a:ext cx="3838500" cy="3839700"/>
            </a:xfrm>
            <a:prstGeom prst="straightConnector1">
              <a:avLst/>
            </a:prstGeom>
            <a:noFill/>
            <a:ln cap="rnd" cmpd="sng" w="31750">
              <a:solidFill>
                <a:schemeClr val="lt1"/>
              </a:solidFill>
              <a:prstDash val="solid"/>
              <a:miter lim="800000"/>
              <a:headEnd len="med" w="med" type="none"/>
              <a:tailEnd len="med" w="med" type="none"/>
            </a:ln>
          </p:spPr>
        </p:cxnSp>
        <p:cxnSp>
          <p:nvCxnSpPr>
            <p:cNvPr id="112" name="Google Shape;112;p16"/>
            <p:cNvCxnSpPr/>
            <p:nvPr/>
          </p:nvCxnSpPr>
          <p:spPr>
            <a:xfrm flipH="1">
              <a:off x="5706568" y="1769949"/>
              <a:ext cx="3430500" cy="3430200"/>
            </a:xfrm>
            <a:prstGeom prst="straightConnector1">
              <a:avLst/>
            </a:prstGeom>
            <a:noFill/>
            <a:ln cap="rnd" cmpd="sng" w="31750">
              <a:solidFill>
                <a:schemeClr val="lt1"/>
              </a:solidFill>
              <a:prstDash val="solid"/>
              <a:miter lim="800000"/>
              <a:headEnd len="med" w="med" type="none"/>
              <a:tailEnd len="med" w="med" type="none"/>
            </a:ln>
          </p:spPr>
        </p:cxnSp>
      </p:grpSp>
      <p:sp>
        <p:nvSpPr>
          <p:cNvPr id="113" name="Google Shape;113;p16"/>
          <p:cNvSpPr txBox="1"/>
          <p:nvPr>
            <p:ph type="title"/>
          </p:nvPr>
        </p:nvSpPr>
        <p:spPr>
          <a:xfrm>
            <a:off x="533400" y="4495800"/>
            <a:ext cx="6554700" cy="1524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4" name="Google Shape;114;p16"/>
          <p:cNvSpPr txBox="1"/>
          <p:nvPr>
            <p:ph idx="1" type="body"/>
          </p:nvPr>
        </p:nvSpPr>
        <p:spPr>
          <a:xfrm>
            <a:off x="533400" y="533400"/>
            <a:ext cx="6554700" cy="3767100"/>
          </a:xfrm>
          <a:prstGeom prst="rect">
            <a:avLst/>
          </a:prstGeom>
          <a:noFill/>
          <a:ln>
            <a:noFill/>
          </a:ln>
        </p:spPr>
        <p:txBody>
          <a:bodyPr anchorCtr="0" anchor="ctr" bIns="45700" lIns="91425" spcFirstLastPara="1" rIns="91425" wrap="square" tIns="45700">
            <a:no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9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9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9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9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9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15" name="Google Shape;115;p16"/>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000" u="none" cap="none" strike="noStrike">
                <a:solidFill>
                  <a:srgbClr val="0A304A"/>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6" name="Google Shape;116;p16"/>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7" name="Google Shape;117;p16"/>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4D4EF"/>
            </a:gs>
            <a:gs pos="10000">
              <a:srgbClr val="64D4EF"/>
            </a:gs>
            <a:gs pos="100000">
              <a:srgbClr val="06588E"/>
            </a:gs>
          </a:gsLst>
          <a:lin ang="6119877" scaled="0"/>
        </a:gradFill>
      </p:bgPr>
    </p:bg>
    <p:spTree>
      <p:nvGrpSpPr>
        <p:cNvPr id="124" name="Shape 124"/>
        <p:cNvGrpSpPr/>
        <p:nvPr/>
      </p:nvGrpSpPr>
      <p:grpSpPr>
        <a:xfrm>
          <a:off x="0" y="0"/>
          <a:ext cx="0" cy="0"/>
          <a:chOff x="0" y="0"/>
          <a:chExt cx="0" cy="0"/>
        </a:xfrm>
      </p:grpSpPr>
      <p:grpSp>
        <p:nvGrpSpPr>
          <p:cNvPr id="125" name="Google Shape;125;p18"/>
          <p:cNvGrpSpPr/>
          <p:nvPr/>
        </p:nvGrpSpPr>
        <p:grpSpPr>
          <a:xfrm>
            <a:off x="6670602" y="3894265"/>
            <a:ext cx="2470289" cy="2659263"/>
            <a:chOff x="6686934" y="3259666"/>
            <a:chExt cx="2982000" cy="3208958"/>
          </a:xfrm>
        </p:grpSpPr>
        <p:cxnSp>
          <p:nvCxnSpPr>
            <p:cNvPr id="126" name="Google Shape;126;p18"/>
            <p:cNvCxnSpPr/>
            <p:nvPr/>
          </p:nvCxnSpPr>
          <p:spPr>
            <a:xfrm flipH="1">
              <a:off x="8756634" y="3259666"/>
              <a:ext cx="912300" cy="912000"/>
            </a:xfrm>
            <a:prstGeom prst="straightConnector1">
              <a:avLst/>
            </a:prstGeom>
            <a:noFill/>
            <a:ln cap="rnd" cmpd="sng" w="9525">
              <a:solidFill>
                <a:schemeClr val="lt1"/>
              </a:solidFill>
              <a:prstDash val="solid"/>
              <a:miter lim="800000"/>
              <a:headEnd len="med" w="med" type="none"/>
              <a:tailEnd len="med" w="med" type="none"/>
            </a:ln>
          </p:spPr>
        </p:cxnSp>
        <p:cxnSp>
          <p:nvCxnSpPr>
            <p:cNvPr id="127" name="Google Shape;127;p18"/>
            <p:cNvCxnSpPr/>
            <p:nvPr/>
          </p:nvCxnSpPr>
          <p:spPr>
            <a:xfrm flipH="1">
              <a:off x="6686934" y="3485724"/>
              <a:ext cx="2982000" cy="2982900"/>
            </a:xfrm>
            <a:prstGeom prst="straightConnector1">
              <a:avLst/>
            </a:prstGeom>
            <a:noFill/>
            <a:ln cap="rnd" cmpd="sng" w="9525">
              <a:solidFill>
                <a:schemeClr val="lt1"/>
              </a:solidFill>
              <a:prstDash val="solid"/>
              <a:miter lim="800000"/>
              <a:headEnd len="med" w="med" type="none"/>
              <a:tailEnd len="med" w="med" type="none"/>
            </a:ln>
          </p:spPr>
        </p:cxnSp>
        <p:cxnSp>
          <p:nvCxnSpPr>
            <p:cNvPr id="128" name="Google Shape;128;p18"/>
            <p:cNvCxnSpPr/>
            <p:nvPr/>
          </p:nvCxnSpPr>
          <p:spPr>
            <a:xfrm flipH="1">
              <a:off x="7771734" y="3581511"/>
              <a:ext cx="1897200" cy="1896600"/>
            </a:xfrm>
            <a:prstGeom prst="straightConnector1">
              <a:avLst/>
            </a:prstGeom>
            <a:noFill/>
            <a:ln cap="rnd" cmpd="sng" w="9525">
              <a:solidFill>
                <a:schemeClr val="lt1"/>
              </a:solidFill>
              <a:prstDash val="solid"/>
              <a:miter lim="800000"/>
              <a:headEnd len="med" w="med" type="none"/>
              <a:tailEnd len="med" w="med" type="none"/>
            </a:ln>
          </p:spPr>
        </p:cxnSp>
        <p:cxnSp>
          <p:nvCxnSpPr>
            <p:cNvPr id="129" name="Google Shape;129;p18"/>
            <p:cNvCxnSpPr/>
            <p:nvPr/>
          </p:nvCxnSpPr>
          <p:spPr>
            <a:xfrm flipH="1">
              <a:off x="7923185" y="3433998"/>
              <a:ext cx="1740000" cy="1739400"/>
            </a:xfrm>
            <a:prstGeom prst="straightConnector1">
              <a:avLst/>
            </a:prstGeom>
            <a:noFill/>
            <a:ln cap="rnd" cmpd="sng" w="28575">
              <a:solidFill>
                <a:schemeClr val="lt1"/>
              </a:solidFill>
              <a:prstDash val="solid"/>
              <a:miter lim="800000"/>
              <a:headEnd len="med" w="med" type="none"/>
              <a:tailEnd len="med" w="med" type="none"/>
            </a:ln>
          </p:spPr>
        </p:cxnSp>
        <p:cxnSp>
          <p:nvCxnSpPr>
            <p:cNvPr id="130" name="Google Shape;130;p18"/>
            <p:cNvCxnSpPr/>
            <p:nvPr/>
          </p:nvCxnSpPr>
          <p:spPr>
            <a:xfrm flipH="1">
              <a:off x="8398386" y="3985732"/>
              <a:ext cx="1264800" cy="1264500"/>
            </a:xfrm>
            <a:prstGeom prst="straightConnector1">
              <a:avLst/>
            </a:prstGeom>
            <a:noFill/>
            <a:ln cap="rnd" cmpd="sng" w="28575">
              <a:solidFill>
                <a:schemeClr val="lt1"/>
              </a:solidFill>
              <a:prstDash val="solid"/>
              <a:miter lim="800000"/>
              <a:headEnd len="med" w="med" type="none"/>
              <a:tailEnd len="med" w="med" type="none"/>
            </a:ln>
          </p:spPr>
        </p:cxnSp>
      </p:grpSp>
      <p:sp>
        <p:nvSpPr>
          <p:cNvPr id="131" name="Google Shape;131;p18"/>
          <p:cNvSpPr txBox="1"/>
          <p:nvPr/>
        </p:nvSpPr>
        <p:spPr>
          <a:xfrm>
            <a:off x="228600" y="711200"/>
            <a:ext cx="457200" cy="584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Century Gothic"/>
              <a:buNone/>
            </a:pPr>
            <a:r>
              <a:rPr b="0" i="0" lang="en-US" sz="8000" u="none" cap="none" strike="noStrike">
                <a:solidFill>
                  <a:schemeClr val="lt1"/>
                </a:solidFill>
                <a:latin typeface="Century Gothic"/>
                <a:ea typeface="Century Gothic"/>
                <a:cs typeface="Century Gothic"/>
                <a:sym typeface="Century Gothic"/>
              </a:rPr>
              <a:t>“</a:t>
            </a:r>
            <a:endParaRPr/>
          </a:p>
        </p:txBody>
      </p:sp>
      <p:sp>
        <p:nvSpPr>
          <p:cNvPr id="132" name="Google Shape;132;p18"/>
          <p:cNvSpPr txBox="1"/>
          <p:nvPr/>
        </p:nvSpPr>
        <p:spPr>
          <a:xfrm>
            <a:off x="7696200" y="2768600"/>
            <a:ext cx="457200" cy="584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Century Gothic"/>
              <a:buNone/>
            </a:pPr>
            <a:r>
              <a:rPr b="0" i="0" lang="en-US" sz="8000" u="none" cap="none" strike="noStrike">
                <a:solidFill>
                  <a:schemeClr val="lt1"/>
                </a:solidFill>
                <a:latin typeface="Century Gothic"/>
                <a:ea typeface="Century Gothic"/>
                <a:cs typeface="Century Gothic"/>
                <a:sym typeface="Century Gothic"/>
              </a:rPr>
              <a:t>”</a:t>
            </a:r>
            <a:endParaRPr/>
          </a:p>
        </p:txBody>
      </p:sp>
      <p:sp>
        <p:nvSpPr>
          <p:cNvPr id="133" name="Google Shape;133;p18"/>
          <p:cNvSpPr txBox="1"/>
          <p:nvPr>
            <p:ph type="title"/>
          </p:nvPr>
        </p:nvSpPr>
        <p:spPr>
          <a:xfrm>
            <a:off x="533400" y="4495800"/>
            <a:ext cx="6554700" cy="1524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4" name="Google Shape;134;p18"/>
          <p:cNvSpPr txBox="1"/>
          <p:nvPr>
            <p:ph idx="1" type="body"/>
          </p:nvPr>
        </p:nvSpPr>
        <p:spPr>
          <a:xfrm>
            <a:off x="533400" y="533400"/>
            <a:ext cx="6554700" cy="3767100"/>
          </a:xfrm>
          <a:prstGeom prst="rect">
            <a:avLst/>
          </a:prstGeom>
          <a:noFill/>
          <a:ln>
            <a:noFill/>
          </a:ln>
        </p:spPr>
        <p:txBody>
          <a:bodyPr anchorCtr="0" anchor="ctr" bIns="45700" lIns="91425" spcFirstLastPara="1" rIns="91425" wrap="square" tIns="45700">
            <a:no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9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9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9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9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9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35" name="Google Shape;135;p18"/>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000" u="none" cap="none" strike="noStrike">
                <a:solidFill>
                  <a:srgbClr val="0A304A"/>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6" name="Google Shape;136;p18"/>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7" name="Google Shape;137;p18"/>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4D4EF"/>
            </a:gs>
            <a:gs pos="10000">
              <a:srgbClr val="64D4EF"/>
            </a:gs>
            <a:gs pos="100000">
              <a:srgbClr val="06588E"/>
            </a:gs>
          </a:gsLst>
          <a:lin ang="6119877" scaled="0"/>
        </a:gradFill>
      </p:bgPr>
    </p:bg>
    <p:spTree>
      <p:nvGrpSpPr>
        <p:cNvPr id="145" name="Shape 145"/>
        <p:cNvGrpSpPr/>
        <p:nvPr/>
      </p:nvGrpSpPr>
      <p:grpSpPr>
        <a:xfrm>
          <a:off x="0" y="0"/>
          <a:ext cx="0" cy="0"/>
          <a:chOff x="0" y="0"/>
          <a:chExt cx="0" cy="0"/>
        </a:xfrm>
      </p:grpSpPr>
      <p:grpSp>
        <p:nvGrpSpPr>
          <p:cNvPr id="146" name="Google Shape;146;p20"/>
          <p:cNvGrpSpPr/>
          <p:nvPr/>
        </p:nvGrpSpPr>
        <p:grpSpPr>
          <a:xfrm>
            <a:off x="6670602" y="3894265"/>
            <a:ext cx="2470289" cy="2659263"/>
            <a:chOff x="6686934" y="3259666"/>
            <a:chExt cx="2982000" cy="3208958"/>
          </a:xfrm>
        </p:grpSpPr>
        <p:cxnSp>
          <p:nvCxnSpPr>
            <p:cNvPr id="147" name="Google Shape;147;p20"/>
            <p:cNvCxnSpPr/>
            <p:nvPr/>
          </p:nvCxnSpPr>
          <p:spPr>
            <a:xfrm flipH="1">
              <a:off x="8756634" y="3259666"/>
              <a:ext cx="912300" cy="912000"/>
            </a:xfrm>
            <a:prstGeom prst="straightConnector1">
              <a:avLst/>
            </a:prstGeom>
            <a:noFill/>
            <a:ln cap="rnd" cmpd="sng" w="9525">
              <a:solidFill>
                <a:schemeClr val="lt1"/>
              </a:solidFill>
              <a:prstDash val="solid"/>
              <a:miter lim="800000"/>
              <a:headEnd len="med" w="med" type="none"/>
              <a:tailEnd len="med" w="med" type="none"/>
            </a:ln>
          </p:spPr>
        </p:cxnSp>
        <p:cxnSp>
          <p:nvCxnSpPr>
            <p:cNvPr id="148" name="Google Shape;148;p20"/>
            <p:cNvCxnSpPr/>
            <p:nvPr/>
          </p:nvCxnSpPr>
          <p:spPr>
            <a:xfrm flipH="1">
              <a:off x="6686934" y="3485724"/>
              <a:ext cx="2982000" cy="2982900"/>
            </a:xfrm>
            <a:prstGeom prst="straightConnector1">
              <a:avLst/>
            </a:prstGeom>
            <a:noFill/>
            <a:ln cap="rnd" cmpd="sng" w="9525">
              <a:solidFill>
                <a:schemeClr val="lt1"/>
              </a:solidFill>
              <a:prstDash val="solid"/>
              <a:miter lim="800000"/>
              <a:headEnd len="med" w="med" type="none"/>
              <a:tailEnd len="med" w="med" type="none"/>
            </a:ln>
          </p:spPr>
        </p:cxnSp>
        <p:cxnSp>
          <p:nvCxnSpPr>
            <p:cNvPr id="149" name="Google Shape;149;p20"/>
            <p:cNvCxnSpPr/>
            <p:nvPr/>
          </p:nvCxnSpPr>
          <p:spPr>
            <a:xfrm flipH="1">
              <a:off x="7771734" y="3581511"/>
              <a:ext cx="1897200" cy="1896600"/>
            </a:xfrm>
            <a:prstGeom prst="straightConnector1">
              <a:avLst/>
            </a:prstGeom>
            <a:noFill/>
            <a:ln cap="rnd" cmpd="sng" w="9525">
              <a:solidFill>
                <a:schemeClr val="lt1"/>
              </a:solidFill>
              <a:prstDash val="solid"/>
              <a:miter lim="800000"/>
              <a:headEnd len="med" w="med" type="none"/>
              <a:tailEnd len="med" w="med" type="none"/>
            </a:ln>
          </p:spPr>
        </p:cxnSp>
        <p:cxnSp>
          <p:nvCxnSpPr>
            <p:cNvPr id="150" name="Google Shape;150;p20"/>
            <p:cNvCxnSpPr/>
            <p:nvPr/>
          </p:nvCxnSpPr>
          <p:spPr>
            <a:xfrm flipH="1">
              <a:off x="7923185" y="3433998"/>
              <a:ext cx="1740000" cy="1739400"/>
            </a:xfrm>
            <a:prstGeom prst="straightConnector1">
              <a:avLst/>
            </a:prstGeom>
            <a:noFill/>
            <a:ln cap="rnd" cmpd="sng" w="28575">
              <a:solidFill>
                <a:schemeClr val="lt1"/>
              </a:solidFill>
              <a:prstDash val="solid"/>
              <a:miter lim="800000"/>
              <a:headEnd len="med" w="med" type="none"/>
              <a:tailEnd len="med" w="med" type="none"/>
            </a:ln>
          </p:spPr>
        </p:cxnSp>
        <p:cxnSp>
          <p:nvCxnSpPr>
            <p:cNvPr id="151" name="Google Shape;151;p20"/>
            <p:cNvCxnSpPr/>
            <p:nvPr/>
          </p:nvCxnSpPr>
          <p:spPr>
            <a:xfrm flipH="1">
              <a:off x="8398386" y="3985732"/>
              <a:ext cx="1264800" cy="1264500"/>
            </a:xfrm>
            <a:prstGeom prst="straightConnector1">
              <a:avLst/>
            </a:prstGeom>
            <a:noFill/>
            <a:ln cap="rnd" cmpd="sng" w="28575">
              <a:solidFill>
                <a:schemeClr val="lt1"/>
              </a:solidFill>
              <a:prstDash val="solid"/>
              <a:miter lim="800000"/>
              <a:headEnd len="med" w="med" type="none"/>
              <a:tailEnd len="med" w="med" type="none"/>
            </a:ln>
          </p:spPr>
        </p:cxnSp>
      </p:grpSp>
      <p:sp>
        <p:nvSpPr>
          <p:cNvPr id="152" name="Google Shape;152;p20"/>
          <p:cNvSpPr txBox="1"/>
          <p:nvPr/>
        </p:nvSpPr>
        <p:spPr>
          <a:xfrm>
            <a:off x="228600" y="711200"/>
            <a:ext cx="457200" cy="584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Century Gothic"/>
              <a:buNone/>
            </a:pPr>
            <a:r>
              <a:rPr b="0" i="0" lang="en-US" sz="8000" u="none" cap="none" strike="noStrike">
                <a:solidFill>
                  <a:schemeClr val="lt1"/>
                </a:solidFill>
                <a:latin typeface="Century Gothic"/>
                <a:ea typeface="Century Gothic"/>
                <a:cs typeface="Century Gothic"/>
                <a:sym typeface="Century Gothic"/>
              </a:rPr>
              <a:t>“</a:t>
            </a:r>
            <a:endParaRPr/>
          </a:p>
        </p:txBody>
      </p:sp>
      <p:sp>
        <p:nvSpPr>
          <p:cNvPr id="153" name="Google Shape;153;p20"/>
          <p:cNvSpPr txBox="1"/>
          <p:nvPr/>
        </p:nvSpPr>
        <p:spPr>
          <a:xfrm>
            <a:off x="7696200" y="2768600"/>
            <a:ext cx="457200" cy="584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Century Gothic"/>
              <a:buNone/>
            </a:pPr>
            <a:r>
              <a:rPr b="0" i="0" lang="en-US" sz="8000" u="none" cap="none" strike="noStrike">
                <a:solidFill>
                  <a:schemeClr val="lt1"/>
                </a:solidFill>
                <a:latin typeface="Century Gothic"/>
                <a:ea typeface="Century Gothic"/>
                <a:cs typeface="Century Gothic"/>
                <a:sym typeface="Century Gothic"/>
              </a:rPr>
              <a:t>”</a:t>
            </a:r>
            <a:endParaRPr/>
          </a:p>
        </p:txBody>
      </p:sp>
      <p:sp>
        <p:nvSpPr>
          <p:cNvPr id="154" name="Google Shape;154;p20"/>
          <p:cNvSpPr txBox="1"/>
          <p:nvPr>
            <p:ph type="title"/>
          </p:nvPr>
        </p:nvSpPr>
        <p:spPr>
          <a:xfrm>
            <a:off x="533400" y="4495800"/>
            <a:ext cx="6554700" cy="1524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32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55" name="Google Shape;155;p20"/>
          <p:cNvSpPr txBox="1"/>
          <p:nvPr>
            <p:ph idx="1" type="body"/>
          </p:nvPr>
        </p:nvSpPr>
        <p:spPr>
          <a:xfrm>
            <a:off x="533400" y="533400"/>
            <a:ext cx="6554700" cy="3767100"/>
          </a:xfrm>
          <a:prstGeom prst="rect">
            <a:avLst/>
          </a:prstGeom>
          <a:noFill/>
          <a:ln>
            <a:noFill/>
          </a:ln>
        </p:spPr>
        <p:txBody>
          <a:bodyPr anchorCtr="0" anchor="ctr" bIns="45700" lIns="91425" spcFirstLastPara="1" rIns="91425" wrap="square" tIns="45700">
            <a:no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9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9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9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9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9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56" name="Google Shape;156;p20"/>
          <p:cNvSpPr txBox="1"/>
          <p:nvPr>
            <p:ph idx="10" type="dt"/>
          </p:nvPr>
        </p:nvSpPr>
        <p:spPr>
          <a:xfrm>
            <a:off x="7429500" y="6172200"/>
            <a:ext cx="1201800" cy="3651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000" u="none" cap="none" strike="noStrike">
                <a:solidFill>
                  <a:srgbClr val="0A304A"/>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7" name="Google Shape;157;p20"/>
          <p:cNvSpPr txBox="1"/>
          <p:nvPr>
            <p:ph idx="11" type="ftr"/>
          </p:nvPr>
        </p:nvSpPr>
        <p:spPr>
          <a:xfrm>
            <a:off x="533400" y="6172200"/>
            <a:ext cx="58119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8" name="Google Shape;158;p20"/>
          <p:cNvSpPr txBox="1"/>
          <p:nvPr>
            <p:ph idx="12" type="sldNum"/>
          </p:nvPr>
        </p:nvSpPr>
        <p:spPr>
          <a:xfrm>
            <a:off x="7773987" y="5578475"/>
            <a:ext cx="857400" cy="669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A304A"/>
              </a:buClr>
              <a:buSzPts val="2800"/>
              <a:buFont typeface="Century Gothic"/>
              <a:buNone/>
              <a:defRPr b="0" i="0" sz="2800" u="none" cap="none" strike="noStrike">
                <a:solidFill>
                  <a:srgbClr val="0A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nvSpPr>
        <p:spPr>
          <a:xfrm>
            <a:off x="323850" y="1773237"/>
            <a:ext cx="6335700" cy="193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000"/>
              <a:buFont typeface="Century Gothic"/>
              <a:buNone/>
            </a:pPr>
            <a:r>
              <a:rPr b="1" i="1" lang="en-US" sz="6000" u="none" cap="none" strike="noStrike">
                <a:solidFill>
                  <a:schemeClr val="lt1"/>
                </a:solidFill>
                <a:latin typeface="Century Gothic"/>
                <a:ea typeface="Century Gothic"/>
                <a:cs typeface="Century Gothic"/>
                <a:sym typeface="Century Gothic"/>
              </a:rPr>
              <a:t>Vacuna contra Varicela</a:t>
            </a:r>
            <a:endParaRPr/>
          </a:p>
        </p:txBody>
      </p:sp>
      <p:sp>
        <p:nvSpPr>
          <p:cNvPr id="171" name="Google Shape;171;p22"/>
          <p:cNvSpPr txBox="1"/>
          <p:nvPr/>
        </p:nvSpPr>
        <p:spPr>
          <a:xfrm>
            <a:off x="1763712" y="5516562"/>
            <a:ext cx="72009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000"/>
              <a:buFont typeface="Libre Baskerville"/>
              <a:buNone/>
            </a:pPr>
            <a:r>
              <a:rPr b="1" i="1" lang="en-US" sz="4000" u="none" cap="none" strike="noStrike">
                <a:solidFill>
                  <a:schemeClr val="lt1"/>
                </a:solidFill>
                <a:latin typeface="Libre Baskerville"/>
                <a:ea typeface="Libre Baskerville"/>
                <a:cs typeface="Libre Baskerville"/>
                <a:sym typeface="Libre Baskerville"/>
              </a:rPr>
              <a:t>Lic. Lorena Cardozo  </a:t>
            </a:r>
            <a:endParaRPr/>
          </a:p>
        </p:txBody>
      </p:sp>
      <p:pic>
        <p:nvPicPr>
          <p:cNvPr id="172" name="Google Shape;172;p22"/>
          <p:cNvPicPr preferRelativeResize="0"/>
          <p:nvPr/>
        </p:nvPicPr>
        <p:blipFill rotWithShape="1">
          <a:blip r:embed="rId3">
            <a:alphaModFix/>
          </a:blip>
          <a:srcRect b="0" l="0" r="0" t="0"/>
          <a:stretch/>
        </p:blipFill>
        <p:spPr>
          <a:xfrm>
            <a:off x="6948487" y="260350"/>
            <a:ext cx="1952625" cy="2343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2087562" y="115887"/>
            <a:ext cx="4968900" cy="10098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3200"/>
              <a:buFont typeface="Century Gothic"/>
              <a:buNone/>
            </a:pPr>
            <a:r>
              <a:rPr b="0" i="0" lang="en-US" sz="3200" u="none">
                <a:solidFill>
                  <a:schemeClr val="lt1"/>
                </a:solidFill>
                <a:latin typeface="Century Gothic"/>
                <a:ea typeface="Century Gothic"/>
                <a:cs typeface="Century Gothic"/>
                <a:sym typeface="Century Gothic"/>
              </a:rPr>
              <a:t>CONTRAINDICACIONES</a:t>
            </a:r>
            <a:endParaRPr/>
          </a:p>
        </p:txBody>
      </p:sp>
      <p:sp>
        <p:nvSpPr>
          <p:cNvPr id="232" name="Google Shape;232;p31"/>
          <p:cNvSpPr txBox="1"/>
          <p:nvPr>
            <p:ph idx="1" type="body"/>
          </p:nvPr>
        </p:nvSpPr>
        <p:spPr>
          <a:xfrm>
            <a:off x="323850" y="0"/>
            <a:ext cx="8496300" cy="685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920"/>
              <a:buFont typeface="Noto Sans Symbols"/>
              <a:buNone/>
            </a:pPr>
            <a:r>
              <a:rPr b="0" i="0" lang="en-US" sz="2400" u="none">
                <a:solidFill>
                  <a:srgbClr val="000000"/>
                </a:solidFill>
                <a:latin typeface="Calibri"/>
                <a:ea typeface="Calibri"/>
                <a:cs typeface="Calibri"/>
                <a:sym typeface="Calibri"/>
              </a:rPr>
              <a:t> </a:t>
            </a:r>
            <a:endParaRPr/>
          </a:p>
          <a:p>
            <a:pPr indent="-121920" lvl="0" marL="0" marR="0" rtl="0" algn="l">
              <a:lnSpc>
                <a:spcPct val="200000"/>
              </a:lnSpc>
              <a:spcBef>
                <a:spcPts val="4200"/>
              </a:spcBef>
              <a:spcAft>
                <a:spcPts val="0"/>
              </a:spcAft>
              <a:buClr>
                <a:srgbClr val="FFFFFF"/>
              </a:buClr>
              <a:buSzPts val="1920"/>
              <a:buFont typeface="Noto Sans Symbols"/>
              <a:buChar char="⮚"/>
            </a:pPr>
            <a:r>
              <a:rPr b="0" i="0" lang="en-US" sz="2400" u="none">
                <a:solidFill>
                  <a:srgbClr val="000000"/>
                </a:solidFill>
                <a:latin typeface="Calibri"/>
                <a:ea typeface="Calibri"/>
                <a:cs typeface="Calibri"/>
                <a:sym typeface="Calibri"/>
              </a:rPr>
              <a:t> Reacción alérgica grave (anafilaxia) a la vacuna o a alguno de sus  componentes (neomicina, kanamicina entre otros). </a:t>
            </a:r>
            <a:endParaRPr b="0" i="0" sz="2400" u="none">
              <a:solidFill>
                <a:srgbClr val="0F496F"/>
              </a:solidFill>
              <a:latin typeface="Calibri"/>
              <a:ea typeface="Calibri"/>
              <a:cs typeface="Calibri"/>
              <a:sym typeface="Calibri"/>
            </a:endParaRPr>
          </a:p>
          <a:p>
            <a:pPr indent="-121920" lvl="0" marL="0" marR="0" rtl="0" algn="l">
              <a:lnSpc>
                <a:spcPct val="200000"/>
              </a:lnSpc>
              <a:spcBef>
                <a:spcPts val="1000"/>
              </a:spcBef>
              <a:spcAft>
                <a:spcPts val="0"/>
              </a:spcAft>
              <a:buClr>
                <a:srgbClr val="FFFFFF"/>
              </a:buClr>
              <a:buSzPts val="1920"/>
              <a:buFont typeface="Noto Sans Symbols"/>
              <a:buChar char="⮚"/>
            </a:pPr>
            <a:r>
              <a:rPr b="0" i="0" lang="en-US" sz="2400" u="none">
                <a:solidFill>
                  <a:srgbClr val="000000"/>
                </a:solidFill>
                <a:latin typeface="Calibri"/>
                <a:ea typeface="Calibri"/>
                <a:cs typeface="Calibri"/>
                <a:sym typeface="Calibri"/>
              </a:rPr>
              <a:t>Inmunodeficiencias celulares (congénitas, adquiridas, procesos tumorales,  tratamiento con inmunosupresores o radioterapia). </a:t>
            </a:r>
            <a:endParaRPr b="0" i="0" sz="2400" u="none">
              <a:solidFill>
                <a:srgbClr val="0F496F"/>
              </a:solidFill>
              <a:latin typeface="Calibri"/>
              <a:ea typeface="Calibri"/>
              <a:cs typeface="Calibri"/>
              <a:sym typeface="Calibri"/>
            </a:endParaRPr>
          </a:p>
          <a:p>
            <a:pPr indent="-121920" lvl="0" marL="0" marR="0" rtl="0" algn="l">
              <a:lnSpc>
                <a:spcPct val="200000"/>
              </a:lnSpc>
              <a:spcBef>
                <a:spcPts val="1000"/>
              </a:spcBef>
              <a:spcAft>
                <a:spcPts val="0"/>
              </a:spcAft>
              <a:buClr>
                <a:srgbClr val="FFFFFF"/>
              </a:buClr>
              <a:buSzPts val="1920"/>
              <a:buFont typeface="Noto Sans Symbols"/>
              <a:buChar char="⮚"/>
            </a:pPr>
            <a:r>
              <a:rPr b="0" i="0" lang="en-US" sz="2400" u="none">
                <a:solidFill>
                  <a:srgbClr val="000000"/>
                </a:solidFill>
                <a:latin typeface="Calibri"/>
                <a:ea typeface="Calibri"/>
                <a:cs typeface="Calibri"/>
                <a:sym typeface="Calibri"/>
              </a:rPr>
              <a:t>Infección por VIH con inmunocompromiso grave (recuento de linfocitos T  CD4 inferior a 15%).  </a:t>
            </a:r>
            <a:endParaRPr/>
          </a:p>
          <a:p>
            <a:pPr indent="-163830" lvl="0" marL="285750" marR="0" rtl="0" algn="l">
              <a:spcBef>
                <a:spcPts val="480"/>
              </a:spcBef>
              <a:spcAft>
                <a:spcPts val="0"/>
              </a:spcAft>
              <a:buClr>
                <a:schemeClr val="lt1"/>
              </a:buClr>
              <a:buSzPts val="1920"/>
              <a:buFont typeface="Noto Sans Symbols"/>
              <a:buNone/>
            </a:pPr>
            <a:r>
              <a:t/>
            </a:r>
            <a:endParaRPr b="0" i="0" sz="2400" u="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ph type="ctrTitle"/>
          </p:nvPr>
        </p:nvSpPr>
        <p:spPr>
          <a:xfrm>
            <a:off x="1704975" y="85725"/>
            <a:ext cx="6154800" cy="10224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FFFFFF"/>
              </a:buClr>
              <a:buSzPts val="4000"/>
              <a:buFont typeface="Century Gothic"/>
              <a:buNone/>
            </a:pPr>
            <a:r>
              <a:rPr b="0" i="0" lang="en-US" sz="4000" u="none">
                <a:solidFill>
                  <a:srgbClr val="FFFFFF"/>
                </a:solidFill>
                <a:latin typeface="Century Gothic"/>
                <a:ea typeface="Century Gothic"/>
                <a:cs typeface="Century Gothic"/>
                <a:sym typeface="Century Gothic"/>
              </a:rPr>
              <a:t>CONTRAINDICACIONES</a:t>
            </a:r>
            <a:endParaRPr/>
          </a:p>
        </p:txBody>
      </p:sp>
      <p:sp>
        <p:nvSpPr>
          <p:cNvPr id="238" name="Google Shape;238;p32"/>
          <p:cNvSpPr txBox="1"/>
          <p:nvPr>
            <p:ph idx="1" type="subTitle"/>
          </p:nvPr>
        </p:nvSpPr>
        <p:spPr>
          <a:xfrm>
            <a:off x="323850" y="1628775"/>
            <a:ext cx="8640900" cy="4680000"/>
          </a:xfrm>
          <a:prstGeom prst="rect">
            <a:avLst/>
          </a:prstGeom>
          <a:noFill/>
          <a:ln>
            <a:noFill/>
          </a:ln>
        </p:spPr>
        <p:txBody>
          <a:bodyPr anchorCtr="0" anchor="t" bIns="45700" lIns="91425" spcFirstLastPara="1" rIns="91425" wrap="square" tIns="45700">
            <a:normAutofit/>
          </a:bodyPr>
          <a:lstStyle/>
          <a:p>
            <a:pPr indent="-285750" lvl="0" marL="285750" rtl="0" algn="l">
              <a:lnSpc>
                <a:spcPct val="130000"/>
              </a:lnSpc>
              <a:spcBef>
                <a:spcPts val="0"/>
              </a:spcBef>
              <a:spcAft>
                <a:spcPts val="0"/>
              </a:spcAft>
              <a:buClr>
                <a:srgbClr val="FFFFFF"/>
              </a:buClr>
              <a:buSzPts val="2080"/>
              <a:buFont typeface="Noto Sans Symbols"/>
              <a:buChar char="⮚"/>
            </a:pPr>
            <a:r>
              <a:rPr b="0" i="0" lang="en-US" sz="2600" u="none">
                <a:solidFill>
                  <a:srgbClr val="000000"/>
                </a:solidFill>
                <a:latin typeface="Calibri"/>
                <a:ea typeface="Calibri"/>
                <a:cs typeface="Calibri"/>
                <a:sym typeface="Calibri"/>
              </a:rPr>
              <a:t>Tratamiento con altas dosis de corticoides (dosis mayores a </a:t>
            </a:r>
            <a:endParaRPr/>
          </a:p>
          <a:p>
            <a:pPr indent="-285750" lvl="0" marL="285750" rtl="0" algn="l">
              <a:lnSpc>
                <a:spcPct val="130000"/>
              </a:lnSpc>
              <a:spcBef>
                <a:spcPts val="1000"/>
              </a:spcBef>
              <a:spcAft>
                <a:spcPts val="0"/>
              </a:spcAft>
              <a:buSzPts val="2080"/>
              <a:buNone/>
            </a:pPr>
            <a:r>
              <a:rPr b="0" i="0" lang="en-US" sz="2600" u="none">
                <a:solidFill>
                  <a:srgbClr val="000000"/>
                </a:solidFill>
                <a:latin typeface="Calibri"/>
                <a:ea typeface="Calibri"/>
                <a:cs typeface="Calibri"/>
                <a:sym typeface="Calibri"/>
              </a:rPr>
              <a:t>2 mg/kg/día  de prednisona o equivalentes; o 20 mg/día de prednisona o equivalentes  por más de 14 días).</a:t>
            </a:r>
            <a:endParaRPr/>
          </a:p>
          <a:p>
            <a:pPr indent="-285750" lvl="0" marL="285750" rtl="0" algn="l">
              <a:lnSpc>
                <a:spcPct val="130000"/>
              </a:lnSpc>
              <a:spcBef>
                <a:spcPts val="1000"/>
              </a:spcBef>
              <a:spcAft>
                <a:spcPts val="0"/>
              </a:spcAft>
              <a:buSzPts val="2080"/>
              <a:buNone/>
            </a:pPr>
            <a:r>
              <a:rPr b="0" i="0" lang="en-US" sz="2600" u="none">
                <a:solidFill>
                  <a:srgbClr val="000000"/>
                </a:solidFill>
                <a:latin typeface="Calibri"/>
                <a:ea typeface="Calibri"/>
                <a:cs typeface="Calibri"/>
                <a:sym typeface="Calibri"/>
              </a:rPr>
              <a:t> Se puede recomendar la vacuna al mes de suspendida  la corticoterapia a esas dosis.</a:t>
            </a:r>
            <a:endParaRPr/>
          </a:p>
          <a:p>
            <a:pPr indent="-153670" lvl="0" marL="285750" rtl="0" algn="l">
              <a:lnSpc>
                <a:spcPct val="130000"/>
              </a:lnSpc>
              <a:spcBef>
                <a:spcPts val="1000"/>
              </a:spcBef>
              <a:spcAft>
                <a:spcPts val="0"/>
              </a:spcAft>
              <a:buClr>
                <a:srgbClr val="FFFFFF"/>
              </a:buClr>
              <a:buSzPts val="2080"/>
              <a:buFont typeface="Noto Sans Symbols"/>
              <a:buNone/>
            </a:pPr>
            <a:r>
              <a:t/>
            </a:r>
            <a:endParaRPr b="0" i="0" sz="2600" u="none">
              <a:solidFill>
                <a:srgbClr val="0F496F"/>
              </a:solidFill>
              <a:latin typeface="Calibri"/>
              <a:ea typeface="Calibri"/>
              <a:cs typeface="Calibri"/>
              <a:sym typeface="Calibri"/>
            </a:endParaRPr>
          </a:p>
          <a:p>
            <a:pPr indent="-285750" lvl="0" marL="285750" rtl="0" algn="l">
              <a:lnSpc>
                <a:spcPct val="130000"/>
              </a:lnSpc>
              <a:spcBef>
                <a:spcPts val="1000"/>
              </a:spcBef>
              <a:spcAft>
                <a:spcPts val="0"/>
              </a:spcAft>
              <a:buClr>
                <a:srgbClr val="FFFFFF"/>
              </a:buClr>
              <a:buSzPts val="2080"/>
              <a:buFont typeface="Noto Sans Symbols"/>
              <a:buChar char="⮚"/>
            </a:pPr>
            <a:r>
              <a:rPr b="0" i="0" lang="en-US" sz="2600" u="none">
                <a:solidFill>
                  <a:srgbClr val="000000"/>
                </a:solidFill>
                <a:latin typeface="Calibri"/>
                <a:ea typeface="Calibri"/>
                <a:cs typeface="Calibri"/>
                <a:sym typeface="Calibri"/>
              </a:rPr>
              <a:t>Embarazo. </a:t>
            </a:r>
            <a:endParaRPr b="0" i="0" sz="2600" u="none">
              <a:solidFill>
                <a:srgbClr val="0F496F"/>
              </a:solidFill>
              <a:latin typeface="Calibri"/>
              <a:ea typeface="Calibri"/>
              <a:cs typeface="Calibri"/>
              <a:sym typeface="Calibri"/>
            </a:endParaRPr>
          </a:p>
          <a:p>
            <a:pPr indent="0" lvl="0" marL="0" rtl="0" algn="l">
              <a:spcBef>
                <a:spcPts val="520"/>
              </a:spcBef>
              <a:spcAft>
                <a:spcPts val="0"/>
              </a:spcAft>
              <a:buSzPts val="2080"/>
              <a:buNone/>
            </a:pPr>
            <a:r>
              <a:t/>
            </a:r>
            <a:endParaRPr b="0" i="0" sz="2600" u="none">
              <a:solidFill>
                <a:srgbClr val="0F496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862012" y="188912"/>
            <a:ext cx="7419900" cy="1152600"/>
          </a:xfrm>
          <a:prstGeom prst="rect">
            <a:avLst/>
          </a:prstGeom>
          <a:noFill/>
          <a:ln>
            <a:noFill/>
          </a:ln>
        </p:spPr>
        <p:txBody>
          <a:bodyPr anchorCtr="0" anchor="ctr" bIns="45700" lIns="91425" spcFirstLastPara="1" rIns="91425" wrap="square" tIns="45700">
            <a:normAutofit/>
          </a:bodyPr>
          <a:lstStyle/>
          <a:p>
            <a:pPr indent="-285750" lvl="0" marL="285750" rtl="0" algn="ctr">
              <a:lnSpc>
                <a:spcPct val="100000"/>
              </a:lnSpc>
              <a:spcBef>
                <a:spcPts val="0"/>
              </a:spcBef>
              <a:spcAft>
                <a:spcPts val="0"/>
              </a:spcAft>
              <a:buClr>
                <a:srgbClr val="000000"/>
              </a:buClr>
              <a:buSzPts val="2500"/>
              <a:buFont typeface="Calibri"/>
              <a:buNone/>
            </a:pPr>
            <a:r>
              <a:rPr b="1" i="0" lang="en-US" sz="2500" u="none">
                <a:solidFill>
                  <a:srgbClr val="000000"/>
                </a:solidFill>
                <a:latin typeface="Calibri"/>
                <a:ea typeface="Calibri"/>
                <a:cs typeface="Calibri"/>
                <a:sym typeface="Calibri"/>
              </a:rPr>
              <a:t> </a:t>
            </a:r>
            <a:br>
              <a:rPr b="0" i="0" lang="en-US" sz="2500" u="none">
                <a:solidFill>
                  <a:srgbClr val="0F496F"/>
                </a:solidFill>
                <a:latin typeface="Calibri"/>
                <a:ea typeface="Calibri"/>
                <a:cs typeface="Calibri"/>
                <a:sym typeface="Calibri"/>
              </a:rPr>
            </a:br>
            <a:r>
              <a:rPr b="0" i="0" lang="en-US" sz="3200" u="none">
                <a:solidFill>
                  <a:srgbClr val="FFFFFF"/>
                </a:solidFill>
                <a:latin typeface="Century Gothic"/>
                <a:ea typeface="Century Gothic"/>
                <a:cs typeface="Century Gothic"/>
                <a:sym typeface="Century Gothic"/>
              </a:rPr>
              <a:t>FALSAS CONTRAINDICACIONES</a:t>
            </a:r>
            <a:br>
              <a:rPr b="0" i="0" lang="en-US" sz="2500" u="none">
                <a:solidFill>
                  <a:srgbClr val="0F496F"/>
                </a:solidFill>
                <a:latin typeface="Calibri"/>
                <a:ea typeface="Calibri"/>
                <a:cs typeface="Calibri"/>
                <a:sym typeface="Calibri"/>
              </a:rPr>
            </a:br>
            <a:endParaRPr/>
          </a:p>
        </p:txBody>
      </p:sp>
      <p:sp>
        <p:nvSpPr>
          <p:cNvPr id="244" name="Google Shape;244;p33"/>
          <p:cNvSpPr txBox="1"/>
          <p:nvPr>
            <p:ph idx="1" type="body"/>
          </p:nvPr>
        </p:nvSpPr>
        <p:spPr>
          <a:xfrm>
            <a:off x="179387" y="188912"/>
            <a:ext cx="8785200" cy="62643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2240"/>
              <a:buFont typeface="Noto Sans Symbols"/>
              <a:buNone/>
            </a:pPr>
            <a:br>
              <a:rPr b="0" i="0" lang="en-US" sz="2800" u="none">
                <a:solidFill>
                  <a:srgbClr val="0F496F"/>
                </a:solidFill>
                <a:latin typeface="Calibri"/>
                <a:ea typeface="Calibri"/>
                <a:cs typeface="Calibri"/>
                <a:sym typeface="Calibri"/>
              </a:rPr>
            </a:br>
            <a:r>
              <a:rPr b="0" i="0" lang="en-US" sz="3200" u="none">
                <a:solidFill>
                  <a:srgbClr val="000000"/>
                </a:solidFill>
                <a:latin typeface="Calibri"/>
                <a:ea typeface="Calibri"/>
                <a:cs typeface="Calibri"/>
                <a:sym typeface="Calibri"/>
              </a:rPr>
              <a:t>Los </a:t>
            </a:r>
            <a:r>
              <a:rPr b="0" i="0" lang="en-US" sz="3200" u="sng">
                <a:solidFill>
                  <a:srgbClr val="000000"/>
                </a:solidFill>
                <a:latin typeface="Calibri"/>
                <a:ea typeface="Calibri"/>
                <a:cs typeface="Calibri"/>
                <a:sym typeface="Calibri"/>
              </a:rPr>
              <a:t>convivientes de la embarazada</a:t>
            </a:r>
            <a:r>
              <a:rPr b="0" i="0" lang="en-US" sz="3200" u="none">
                <a:solidFill>
                  <a:srgbClr val="000000"/>
                </a:solidFill>
                <a:latin typeface="Calibri"/>
                <a:ea typeface="Calibri"/>
                <a:cs typeface="Calibri"/>
                <a:sym typeface="Calibri"/>
              </a:rPr>
              <a:t> no tienen  </a:t>
            </a:r>
            <a:br>
              <a:rPr b="0" i="0" lang="en-US" sz="3200" u="none">
                <a:solidFill>
                  <a:srgbClr val="0F496F"/>
                </a:solidFill>
                <a:latin typeface="Calibri"/>
                <a:ea typeface="Calibri"/>
                <a:cs typeface="Calibri"/>
                <a:sym typeface="Calibri"/>
              </a:rPr>
            </a:br>
            <a:r>
              <a:rPr b="0" i="0" lang="en-US" sz="3200" u="none">
                <a:solidFill>
                  <a:srgbClr val="000000"/>
                </a:solidFill>
                <a:latin typeface="Calibri"/>
                <a:ea typeface="Calibri"/>
                <a:cs typeface="Calibri"/>
                <a:sym typeface="Calibri"/>
              </a:rPr>
              <a:t>contraindicación para la vacunación, a menos que  ellos mismos tuvieran contraindicación para la administración de vacuna contra la varicela. </a:t>
            </a:r>
            <a:endParaRPr/>
          </a:p>
          <a:p>
            <a:pPr indent="0" lvl="0" marL="0" marR="0" rtl="0" algn="just">
              <a:lnSpc>
                <a:spcPct val="100000"/>
              </a:lnSpc>
              <a:spcBef>
                <a:spcPts val="1240"/>
              </a:spcBef>
              <a:spcAft>
                <a:spcPts val="0"/>
              </a:spcAft>
              <a:buClr>
                <a:schemeClr val="lt1"/>
              </a:buClr>
              <a:buSzPts val="2560"/>
              <a:buFont typeface="Noto Sans Symbols"/>
              <a:buNone/>
            </a:pPr>
            <a:br>
              <a:rPr b="0" i="0" lang="en-US" sz="3200" u="none">
                <a:solidFill>
                  <a:srgbClr val="0F496F"/>
                </a:solidFill>
                <a:latin typeface="Calibri"/>
                <a:ea typeface="Calibri"/>
                <a:cs typeface="Calibri"/>
                <a:sym typeface="Calibri"/>
              </a:rPr>
            </a:br>
            <a:r>
              <a:rPr b="0" i="0" lang="en-US" sz="3200" u="none">
                <a:solidFill>
                  <a:srgbClr val="000000"/>
                </a:solidFill>
                <a:latin typeface="Calibri"/>
                <a:ea typeface="Calibri"/>
                <a:cs typeface="Calibri"/>
                <a:sym typeface="Calibri"/>
              </a:rPr>
              <a:t>Los tratamientos corticosteroides inhalatorios,  </a:t>
            </a:r>
            <a:br>
              <a:rPr b="0" i="0" lang="en-US" sz="3200" u="none">
                <a:solidFill>
                  <a:srgbClr val="0F496F"/>
                </a:solidFill>
                <a:latin typeface="Calibri"/>
                <a:ea typeface="Calibri"/>
                <a:cs typeface="Calibri"/>
                <a:sym typeface="Calibri"/>
              </a:rPr>
            </a:br>
            <a:r>
              <a:rPr b="0" i="0" lang="en-US" sz="3200" u="none">
                <a:solidFill>
                  <a:srgbClr val="000000"/>
                </a:solidFill>
                <a:latin typeface="Calibri"/>
                <a:ea typeface="Calibri"/>
                <a:cs typeface="Calibri"/>
                <a:sym typeface="Calibri"/>
              </a:rPr>
              <a:t>intranasales o tópicos no constituyen una  </a:t>
            </a:r>
            <a:br>
              <a:rPr b="0" i="0" lang="en-US" sz="3200" u="none">
                <a:solidFill>
                  <a:srgbClr val="0F496F"/>
                </a:solidFill>
                <a:latin typeface="Calibri"/>
                <a:ea typeface="Calibri"/>
                <a:cs typeface="Calibri"/>
                <a:sym typeface="Calibri"/>
              </a:rPr>
            </a:br>
            <a:r>
              <a:rPr b="0" i="0" lang="en-US" sz="3200" u="none">
                <a:solidFill>
                  <a:srgbClr val="000000"/>
                </a:solidFill>
                <a:latin typeface="Calibri"/>
                <a:ea typeface="Calibri"/>
                <a:cs typeface="Calibri"/>
                <a:sym typeface="Calibri"/>
              </a:rPr>
              <a:t>contraindicación para la vacunación.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ph type="title"/>
          </p:nvPr>
        </p:nvSpPr>
        <p:spPr>
          <a:xfrm>
            <a:off x="468312" y="0"/>
            <a:ext cx="8136000" cy="1197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F496F"/>
              </a:buClr>
              <a:buSzPts val="1800"/>
              <a:buFont typeface="Century Gothic"/>
              <a:buNone/>
            </a:pPr>
            <a:br>
              <a:rPr b="0" i="0" lang="en-US" sz="1800" u="none">
                <a:solidFill>
                  <a:srgbClr val="0F496F"/>
                </a:solidFill>
                <a:latin typeface="Century Gothic"/>
                <a:ea typeface="Century Gothic"/>
                <a:cs typeface="Century Gothic"/>
                <a:sym typeface="Century Gothic"/>
              </a:rPr>
            </a:br>
            <a:r>
              <a:rPr b="0" i="0" lang="en-US" sz="2900" u="none">
                <a:solidFill>
                  <a:schemeClr val="lt1"/>
                </a:solidFill>
                <a:latin typeface="Century Gothic"/>
                <a:ea typeface="Century Gothic"/>
                <a:cs typeface="Century Gothic"/>
                <a:sym typeface="Century Gothic"/>
              </a:rPr>
              <a:t>INDICADORES DEL PROGRAMA HUÉSPEDES ESPECIALES </a:t>
            </a:r>
            <a:endParaRPr/>
          </a:p>
        </p:txBody>
      </p:sp>
      <p:sp>
        <p:nvSpPr>
          <p:cNvPr id="250" name="Google Shape;250;p34"/>
          <p:cNvSpPr txBox="1"/>
          <p:nvPr>
            <p:ph idx="1" type="body"/>
          </p:nvPr>
        </p:nvSpPr>
        <p:spPr>
          <a:xfrm>
            <a:off x="17462" y="1052512"/>
            <a:ext cx="9037500" cy="540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920"/>
              <a:buFont typeface="Noto Sans Symbols"/>
              <a:buNone/>
            </a:pPr>
            <a:r>
              <a:rPr b="0" i="0" lang="en-US" sz="2400" u="none">
                <a:solidFill>
                  <a:srgbClr val="000000"/>
                </a:solidFill>
                <a:latin typeface="Calibri"/>
                <a:ea typeface="Calibri"/>
                <a:cs typeface="Calibri"/>
                <a:sym typeface="Calibri"/>
              </a:rPr>
              <a:t> </a:t>
            </a:r>
            <a:endParaRPr b="0" i="0" sz="2400" u="none">
              <a:solidFill>
                <a:srgbClr val="0F496F"/>
              </a:solidFill>
              <a:latin typeface="Calibri"/>
              <a:ea typeface="Calibri"/>
              <a:cs typeface="Calibri"/>
              <a:sym typeface="Calibri"/>
            </a:endParaRPr>
          </a:p>
          <a:p>
            <a:pPr indent="-142240" lvl="0" marL="0" marR="0" rtl="0" algn="l">
              <a:lnSpc>
                <a:spcPct val="100000"/>
              </a:lnSpc>
              <a:spcBef>
                <a:spcPts val="2000"/>
              </a:spcBef>
              <a:spcAft>
                <a:spcPts val="0"/>
              </a:spcAft>
              <a:buClr>
                <a:srgbClr val="FFFFFF"/>
              </a:buClr>
              <a:buSzPts val="2240"/>
              <a:buFont typeface="Noto Sans Symbols"/>
              <a:buChar char="⮚"/>
            </a:pPr>
            <a:r>
              <a:rPr b="1" i="0" lang="en-US" sz="2800" u="none">
                <a:solidFill>
                  <a:srgbClr val="000000"/>
                </a:solidFill>
                <a:latin typeface="Calibri"/>
                <a:ea typeface="Calibri"/>
                <a:cs typeface="Calibri"/>
                <a:sym typeface="Calibri"/>
              </a:rPr>
              <a:t>Contactos sanos susceptibles convivientes de  inmunocomprometidos </a:t>
            </a:r>
            <a:r>
              <a:rPr b="0" i="0" lang="en-US" sz="2800" u="none">
                <a:solidFill>
                  <a:srgbClr val="000000"/>
                </a:solidFill>
                <a:latin typeface="Calibri"/>
                <a:ea typeface="Calibri"/>
                <a:cs typeface="Calibri"/>
                <a:sym typeface="Calibri"/>
              </a:rPr>
              <a:t>y de prematuros &lt; de 1500 gr. </a:t>
            </a:r>
            <a:endParaRPr/>
          </a:p>
          <a:p>
            <a:pPr indent="-142240" lvl="0" marL="0" marR="0" rtl="0" algn="l">
              <a:lnSpc>
                <a:spcPct val="100000"/>
              </a:lnSpc>
              <a:spcBef>
                <a:spcPts val="2000"/>
              </a:spcBef>
              <a:spcAft>
                <a:spcPts val="0"/>
              </a:spcAft>
              <a:buClr>
                <a:srgbClr val="FFFFFF"/>
              </a:buClr>
              <a:buSzPts val="2240"/>
              <a:buFont typeface="Noto Sans Symbols"/>
              <a:buChar char="⮚"/>
            </a:pPr>
            <a:r>
              <a:rPr b="1" i="0" lang="en-US" sz="2800" u="none">
                <a:solidFill>
                  <a:srgbClr val="000000"/>
                </a:solidFill>
                <a:latin typeface="Calibri"/>
                <a:ea typeface="Calibri"/>
                <a:cs typeface="Calibri"/>
                <a:sym typeface="Calibri"/>
              </a:rPr>
              <a:t>Pacientes HIV asintomáticos o sintomáticos sin alteración de la  inmunidad, en niños con CD4 &gt; al 15% y en los adolescentes y  adultos con CD4 &gt; a 200/mm3. </a:t>
            </a:r>
            <a:endParaRPr/>
          </a:p>
          <a:p>
            <a:pPr indent="-162560" lvl="0" marL="0" marR="0" rtl="0" algn="l">
              <a:lnSpc>
                <a:spcPct val="100000"/>
              </a:lnSpc>
              <a:spcBef>
                <a:spcPts val="2000"/>
              </a:spcBef>
              <a:spcAft>
                <a:spcPts val="0"/>
              </a:spcAft>
              <a:buClr>
                <a:srgbClr val="FFFFFF"/>
              </a:buClr>
              <a:buSzPts val="2560"/>
              <a:buFont typeface="Noto Sans Symbols"/>
              <a:buChar char="⮚"/>
            </a:pPr>
            <a:r>
              <a:rPr b="0" i="0" lang="en-US" sz="3200" u="none">
                <a:solidFill>
                  <a:srgbClr val="000000"/>
                </a:solidFill>
                <a:latin typeface="Calibri"/>
                <a:ea typeface="Calibri"/>
                <a:cs typeface="Calibri"/>
                <a:sym typeface="Calibri"/>
              </a:rPr>
              <a:t>Pacientes con deterioro de la inmunidad humoral. </a:t>
            </a:r>
            <a:endParaRPr b="0" i="0" sz="3200" u="none">
              <a:solidFill>
                <a:srgbClr val="0F496F"/>
              </a:solidFill>
              <a:latin typeface="Calibri"/>
              <a:ea typeface="Calibri"/>
              <a:cs typeface="Calibri"/>
              <a:sym typeface="Calibri"/>
            </a:endParaRPr>
          </a:p>
          <a:p>
            <a:pPr indent="-162560" lvl="0" marL="0" marR="0" rtl="0" algn="l">
              <a:lnSpc>
                <a:spcPct val="100000"/>
              </a:lnSpc>
              <a:spcBef>
                <a:spcPts val="2000"/>
              </a:spcBef>
              <a:spcAft>
                <a:spcPts val="0"/>
              </a:spcAft>
              <a:buClr>
                <a:srgbClr val="FFFFFF"/>
              </a:buClr>
              <a:buSzPts val="2560"/>
              <a:buFont typeface="Noto Sans Symbols"/>
              <a:buChar char="⮚"/>
            </a:pPr>
            <a:r>
              <a:rPr b="0" i="0" lang="en-US" sz="3200" u="none">
                <a:solidFill>
                  <a:srgbClr val="000000"/>
                </a:solidFill>
                <a:latin typeface="Calibri"/>
                <a:ea typeface="Calibri"/>
                <a:cs typeface="Calibri"/>
                <a:sym typeface="Calibri"/>
              </a:rPr>
              <a:t>Pacientes en programa de trasplantes de órganos sólidos por lo  menos 1 mes antes del trasplante.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ph type="title"/>
          </p:nvPr>
        </p:nvSpPr>
        <p:spPr>
          <a:xfrm>
            <a:off x="1476375" y="115887"/>
            <a:ext cx="6554700" cy="1728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FFFF"/>
              </a:buClr>
              <a:buSzPts val="2900"/>
              <a:buFont typeface="Century Gothic"/>
              <a:buNone/>
            </a:pPr>
            <a:r>
              <a:rPr b="0" i="0" lang="en-US" sz="2900" u="none">
                <a:solidFill>
                  <a:srgbClr val="FFFFFF"/>
                </a:solidFill>
                <a:latin typeface="Century Gothic"/>
                <a:ea typeface="Century Gothic"/>
                <a:cs typeface="Century Gothic"/>
                <a:sym typeface="Century Gothic"/>
              </a:rPr>
              <a:t>INDICADORES DEL PROGRAMA HUÉSPEDES ESPECIALES</a:t>
            </a:r>
            <a:endParaRPr/>
          </a:p>
        </p:txBody>
      </p:sp>
      <p:sp>
        <p:nvSpPr>
          <p:cNvPr id="256" name="Google Shape;256;p35"/>
          <p:cNvSpPr txBox="1"/>
          <p:nvPr>
            <p:ph idx="1" type="body"/>
          </p:nvPr>
        </p:nvSpPr>
        <p:spPr>
          <a:xfrm>
            <a:off x="107950" y="1557337"/>
            <a:ext cx="8928000" cy="5111700"/>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FFFFFF"/>
              </a:buClr>
              <a:buSzPts val="2560"/>
              <a:buFont typeface="Noto Sans Symbols"/>
              <a:buChar char="⮚"/>
            </a:pPr>
            <a:r>
              <a:rPr b="0" i="0" lang="en-US" sz="3200" u="none">
                <a:solidFill>
                  <a:srgbClr val="000000"/>
                </a:solidFill>
                <a:latin typeface="Calibri"/>
                <a:ea typeface="Calibri"/>
                <a:cs typeface="Calibri"/>
                <a:sym typeface="Calibri"/>
              </a:rPr>
              <a:t>Pacientes con leucemia, linfomas o tumores sólidos con remisión y  3 meses después de haber finalizado el tratamiento con  quimioterapia. </a:t>
            </a:r>
            <a:endParaRPr b="0" i="0" sz="3200" u="none">
              <a:solidFill>
                <a:srgbClr val="0F496F"/>
              </a:solidFill>
              <a:latin typeface="Calibri"/>
              <a:ea typeface="Calibri"/>
              <a:cs typeface="Calibri"/>
              <a:sym typeface="Calibri"/>
            </a:endParaRPr>
          </a:p>
          <a:p>
            <a:pPr indent="-285750" lvl="0" marL="285750" marR="0" rtl="0" algn="l">
              <a:lnSpc>
                <a:spcPct val="100000"/>
              </a:lnSpc>
              <a:spcBef>
                <a:spcPts val="2000"/>
              </a:spcBef>
              <a:spcAft>
                <a:spcPts val="0"/>
              </a:spcAft>
              <a:buClr>
                <a:srgbClr val="FFFFFF"/>
              </a:buClr>
              <a:buSzPts val="2560"/>
              <a:buFont typeface="Noto Sans Symbols"/>
              <a:buChar char="⮚"/>
            </a:pPr>
            <a:r>
              <a:rPr b="0" i="0" lang="en-US" sz="3200" u="none">
                <a:solidFill>
                  <a:srgbClr val="000000"/>
                </a:solidFill>
                <a:latin typeface="Calibri"/>
                <a:ea typeface="Calibri"/>
                <a:cs typeface="Calibri"/>
                <a:sym typeface="Calibri"/>
              </a:rPr>
              <a:t>Pacientes con enfermedades crónicas que no reciban inmunosupresores o corticoides a dosis &gt;2mg/kg/día por más de 15  días. </a:t>
            </a:r>
            <a:endParaRPr b="0" i="0" sz="3200" u="none">
              <a:solidFill>
                <a:srgbClr val="0F496F"/>
              </a:solidFill>
              <a:latin typeface="Calibri"/>
              <a:ea typeface="Calibri"/>
              <a:cs typeface="Calibri"/>
              <a:sym typeface="Calibri"/>
            </a:endParaRPr>
          </a:p>
          <a:p>
            <a:pPr indent="-285750" lvl="0" marL="285750" marR="0" rtl="0" algn="l">
              <a:lnSpc>
                <a:spcPct val="100000"/>
              </a:lnSpc>
              <a:spcBef>
                <a:spcPts val="2000"/>
              </a:spcBef>
              <a:spcAft>
                <a:spcPts val="0"/>
              </a:spcAft>
              <a:buClr>
                <a:srgbClr val="FFFFFF"/>
              </a:buClr>
              <a:buSzPts val="2560"/>
              <a:buFont typeface="Noto Sans Symbols"/>
              <a:buChar char="⮚"/>
            </a:pPr>
            <a:r>
              <a:rPr b="0" i="0" lang="en-US" sz="3200" u="none">
                <a:solidFill>
                  <a:srgbClr val="000000"/>
                </a:solidFill>
                <a:latin typeface="Calibri"/>
                <a:ea typeface="Calibri"/>
                <a:cs typeface="Calibri"/>
                <a:sym typeface="Calibri"/>
              </a:rPr>
              <a:t>Síndrome nefrótico.</a:t>
            </a:r>
            <a:endParaRPr b="0" i="0" sz="3200" u="none">
              <a:solidFill>
                <a:srgbClr val="0F496F"/>
              </a:solidFill>
              <a:latin typeface="Calibri"/>
              <a:ea typeface="Calibri"/>
              <a:cs typeface="Calibri"/>
              <a:sym typeface="Calibri"/>
            </a:endParaRPr>
          </a:p>
          <a:p>
            <a:pPr indent="-123190" lvl="0" marL="285750" marR="0" rtl="0" algn="l">
              <a:spcBef>
                <a:spcPts val="640"/>
              </a:spcBef>
              <a:spcAft>
                <a:spcPts val="0"/>
              </a:spcAft>
              <a:buClr>
                <a:schemeClr val="lt1"/>
              </a:buClr>
              <a:buSzPts val="2560"/>
              <a:buFont typeface="Noto Sans Symbols"/>
              <a:buNone/>
            </a:pPr>
            <a:r>
              <a:t/>
            </a:r>
            <a:endParaRPr b="0" i="0" sz="3200" u="none">
              <a:solidFill>
                <a:srgbClr val="0F496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1293812" y="115887"/>
            <a:ext cx="6556500" cy="865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200"/>
              <a:buFont typeface="Century Gothic"/>
              <a:buNone/>
            </a:pPr>
            <a:r>
              <a:rPr b="0" i="0" lang="en-US" sz="3200" u="none">
                <a:solidFill>
                  <a:schemeClr val="lt1"/>
                </a:solidFill>
                <a:latin typeface="Century Gothic"/>
                <a:ea typeface="Century Gothic"/>
                <a:cs typeface="Century Gothic"/>
                <a:sym typeface="Century Gothic"/>
              </a:rPr>
              <a:t>PRECAUCIONES</a:t>
            </a:r>
            <a:endParaRPr/>
          </a:p>
        </p:txBody>
      </p:sp>
      <p:sp>
        <p:nvSpPr>
          <p:cNvPr id="262" name="Google Shape;262;p36"/>
          <p:cNvSpPr txBox="1"/>
          <p:nvPr>
            <p:ph idx="1" type="body"/>
          </p:nvPr>
        </p:nvSpPr>
        <p:spPr>
          <a:xfrm>
            <a:off x="250825" y="1268412"/>
            <a:ext cx="8785200" cy="5589600"/>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FFFFFF"/>
              </a:buClr>
              <a:buSzPts val="1920"/>
              <a:buFont typeface="Noto Sans Symbols"/>
              <a:buChar char="⮚"/>
            </a:pPr>
            <a:r>
              <a:rPr b="0" i="0" lang="en-US" sz="2400" u="none">
                <a:solidFill>
                  <a:srgbClr val="000000"/>
                </a:solidFill>
                <a:latin typeface="Calibri"/>
                <a:ea typeface="Calibri"/>
                <a:cs typeface="Calibri"/>
                <a:sym typeface="Calibri"/>
              </a:rPr>
              <a:t> Enfermedad aguda moderada o severa con o sin fiebre. </a:t>
            </a:r>
            <a:endParaRPr/>
          </a:p>
          <a:p>
            <a:pPr indent="-285750" lvl="0" marL="285750" marR="0" rtl="0" algn="l">
              <a:lnSpc>
                <a:spcPct val="100000"/>
              </a:lnSpc>
              <a:spcBef>
                <a:spcPts val="2000"/>
              </a:spcBef>
              <a:spcAft>
                <a:spcPts val="0"/>
              </a:spcAft>
              <a:buClr>
                <a:srgbClr val="FFFFFF"/>
              </a:buClr>
              <a:buSzPts val="1920"/>
              <a:buFont typeface="Noto Sans Symbols"/>
              <a:buChar char="⮚"/>
            </a:pPr>
            <a:r>
              <a:rPr b="0" i="0" lang="en-US" sz="2400" u="none">
                <a:solidFill>
                  <a:srgbClr val="000000"/>
                </a:solidFill>
                <a:latin typeface="Calibri"/>
                <a:ea typeface="Calibri"/>
                <a:cs typeface="Calibri"/>
                <a:sym typeface="Calibri"/>
              </a:rPr>
              <a:t>Tratamiento antiviral contra el virus herpes. </a:t>
            </a:r>
            <a:endParaRPr/>
          </a:p>
          <a:p>
            <a:pPr indent="-285750" lvl="0" marL="285750" marR="0" rtl="0" algn="l">
              <a:lnSpc>
                <a:spcPct val="100000"/>
              </a:lnSpc>
              <a:spcBef>
                <a:spcPts val="2000"/>
              </a:spcBef>
              <a:spcAft>
                <a:spcPts val="0"/>
              </a:spcAft>
              <a:buClr>
                <a:schemeClr val="lt1"/>
              </a:buClr>
              <a:buSzPts val="640"/>
              <a:buFont typeface="Noto Sans Symbols"/>
              <a:buNone/>
            </a:pPr>
            <a:r>
              <a:t/>
            </a:r>
            <a:endParaRPr b="0" i="0" sz="800" u="none">
              <a:solidFill>
                <a:srgbClr val="0F496F"/>
              </a:solidFill>
              <a:latin typeface="Calibri"/>
              <a:ea typeface="Calibri"/>
              <a:cs typeface="Calibri"/>
              <a:sym typeface="Calibri"/>
            </a:endParaRPr>
          </a:p>
          <a:p>
            <a:pPr indent="-285750" lvl="0" marL="285750" marR="0" rtl="0" algn="l">
              <a:lnSpc>
                <a:spcPct val="100000"/>
              </a:lnSpc>
              <a:spcBef>
                <a:spcPts val="200"/>
              </a:spcBef>
              <a:spcAft>
                <a:spcPts val="0"/>
              </a:spcAft>
              <a:buClr>
                <a:srgbClr val="FFFFFF"/>
              </a:buClr>
              <a:buSzPts val="1920"/>
              <a:buFont typeface="Noto Sans Symbols"/>
              <a:buChar char="⮚"/>
            </a:pPr>
            <a:r>
              <a:rPr b="0" i="0" lang="en-US" sz="2400" u="none">
                <a:solidFill>
                  <a:srgbClr val="000000"/>
                </a:solidFill>
                <a:latin typeface="Calibri"/>
                <a:ea typeface="Calibri"/>
                <a:cs typeface="Calibri"/>
                <a:sym typeface="Calibri"/>
              </a:rPr>
              <a:t>Reciente administración de gammaglobulina, sangre y hemoderivados que contienen anticuerpos: se recomienda postergar la vacunación por 3 a 11 meses, dependiendo de la dosis y el producto recibido (similar a lo que sucede con Triple Viral) </a:t>
            </a:r>
            <a:endParaRPr/>
          </a:p>
          <a:p>
            <a:pPr indent="-285750" lvl="0" marL="285750" marR="0" rtl="0" algn="l">
              <a:lnSpc>
                <a:spcPct val="100000"/>
              </a:lnSpc>
              <a:spcBef>
                <a:spcPts val="200"/>
              </a:spcBef>
              <a:spcAft>
                <a:spcPts val="0"/>
              </a:spcAft>
              <a:buClr>
                <a:schemeClr val="lt1"/>
              </a:buClr>
              <a:buSzPts val="640"/>
              <a:buFont typeface="Noto Sans Symbols"/>
              <a:buNone/>
            </a:pPr>
            <a:r>
              <a:t/>
            </a:r>
            <a:endParaRPr b="0" i="0" sz="800" u="none">
              <a:solidFill>
                <a:srgbClr val="0F496F"/>
              </a:solidFill>
              <a:latin typeface="Calibri"/>
              <a:ea typeface="Calibri"/>
              <a:cs typeface="Calibri"/>
              <a:sym typeface="Calibri"/>
            </a:endParaRPr>
          </a:p>
          <a:p>
            <a:pPr indent="-285750" lvl="0" marL="285750" marR="0" rtl="0" algn="l">
              <a:lnSpc>
                <a:spcPct val="100000"/>
              </a:lnSpc>
              <a:spcBef>
                <a:spcPts val="800"/>
              </a:spcBef>
              <a:spcAft>
                <a:spcPts val="0"/>
              </a:spcAft>
              <a:buClr>
                <a:srgbClr val="FFFFFF"/>
              </a:buClr>
              <a:buSzPts val="1920"/>
              <a:buFont typeface="Noto Sans Symbols"/>
              <a:buChar char="⮚"/>
            </a:pPr>
            <a:r>
              <a:rPr b="0" i="0" lang="en-US" sz="2400" u="none">
                <a:solidFill>
                  <a:srgbClr val="000000"/>
                </a:solidFill>
                <a:latin typeface="Calibri"/>
                <a:ea typeface="Calibri"/>
                <a:cs typeface="Calibri"/>
                <a:sym typeface="Calibri"/>
              </a:rPr>
              <a:t>En caso inverso, si se ha aplicado la vacuna contra varicela, se sugiere (en caso de ser posible) postergar durante al menos dos semanas la administración de inmunoglobulina. Si esto no fuera factible, considerar la aplicación de la vacuna como no válida y revacunar.</a:t>
            </a:r>
            <a:endParaRPr b="0" i="0" sz="2400" u="none">
              <a:solidFill>
                <a:srgbClr val="0F496F"/>
              </a:solidFill>
              <a:latin typeface="Calibri"/>
              <a:ea typeface="Calibri"/>
              <a:cs typeface="Calibri"/>
              <a:sym typeface="Calibri"/>
            </a:endParaRPr>
          </a:p>
          <a:p>
            <a:pPr indent="-163830" lvl="0" marL="285750" marR="0" rtl="0" algn="l">
              <a:spcBef>
                <a:spcPts val="480"/>
              </a:spcBef>
              <a:spcAft>
                <a:spcPts val="0"/>
              </a:spcAft>
              <a:buClr>
                <a:schemeClr val="lt1"/>
              </a:buClr>
              <a:buSzPts val="1920"/>
              <a:buFont typeface="Noto Sans Symbols"/>
              <a:buNone/>
            </a:pPr>
            <a:r>
              <a:t/>
            </a:r>
            <a:endParaRPr b="0" i="0" sz="2400" u="none">
              <a:solidFill>
                <a:srgbClr val="0F496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7"/>
          <p:cNvSpPr txBox="1"/>
          <p:nvPr>
            <p:ph type="title"/>
          </p:nvPr>
        </p:nvSpPr>
        <p:spPr>
          <a:xfrm>
            <a:off x="1116012" y="188912"/>
            <a:ext cx="7207200" cy="1079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entury Gothic"/>
              <a:buNone/>
            </a:pPr>
            <a:r>
              <a:rPr b="0" i="0" lang="en-US" sz="4400" u="none">
                <a:solidFill>
                  <a:schemeClr val="lt1"/>
                </a:solidFill>
                <a:latin typeface="Century Gothic"/>
                <a:ea typeface="Century Gothic"/>
                <a:cs typeface="Century Gothic"/>
                <a:sym typeface="Century Gothic"/>
              </a:rPr>
              <a:t>INMUNIDAD Y EFICACIA</a:t>
            </a:r>
            <a:endParaRPr/>
          </a:p>
        </p:txBody>
      </p:sp>
      <p:sp>
        <p:nvSpPr>
          <p:cNvPr id="268" name="Google Shape;268;p37"/>
          <p:cNvSpPr txBox="1"/>
          <p:nvPr>
            <p:ph idx="1" type="body"/>
          </p:nvPr>
        </p:nvSpPr>
        <p:spPr>
          <a:xfrm>
            <a:off x="250825" y="1484312"/>
            <a:ext cx="8642400" cy="5184900"/>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50000"/>
              </a:lnSpc>
              <a:spcBef>
                <a:spcPts val="0"/>
              </a:spcBef>
              <a:spcAft>
                <a:spcPts val="0"/>
              </a:spcAft>
              <a:buClr>
                <a:schemeClr val="lt1"/>
              </a:buClr>
              <a:buSzPts val="2560"/>
              <a:buFont typeface="Noto Sans Symbols"/>
              <a:buChar char="⮚"/>
            </a:pPr>
            <a:r>
              <a:rPr b="0" i="0" lang="en-US" sz="3200" u="none">
                <a:solidFill>
                  <a:srgbClr val="000000"/>
                </a:solidFill>
                <a:latin typeface="Calibri"/>
                <a:ea typeface="Calibri"/>
                <a:cs typeface="Calibri"/>
                <a:sym typeface="Calibri"/>
              </a:rPr>
              <a:t>La eficacia clínica de una dosis de vacuna varicela es del 70-90% para las formas leves.</a:t>
            </a:r>
            <a:endParaRPr/>
          </a:p>
          <a:p>
            <a:pPr indent="-285750" lvl="0" marL="285750" marR="0" rtl="0" algn="l">
              <a:lnSpc>
                <a:spcPct val="150000"/>
              </a:lnSpc>
              <a:spcBef>
                <a:spcPts val="1240"/>
              </a:spcBef>
              <a:spcAft>
                <a:spcPts val="0"/>
              </a:spcAft>
              <a:buClr>
                <a:schemeClr val="lt1"/>
              </a:buClr>
              <a:buSzPts val="2240"/>
              <a:buFont typeface="Noto Sans Symbols"/>
              <a:buChar char="⮚"/>
            </a:pPr>
            <a:r>
              <a:rPr b="0" i="0" lang="en-US" sz="2800" u="none">
                <a:solidFill>
                  <a:srgbClr val="0F496F"/>
                </a:solidFill>
                <a:latin typeface="Calibri"/>
                <a:ea typeface="Calibri"/>
                <a:cs typeface="Calibri"/>
                <a:sym typeface="Calibri"/>
              </a:rPr>
              <a:t> </a:t>
            </a:r>
            <a:r>
              <a:rPr b="0" i="0" lang="en-US" sz="3200" u="none">
                <a:solidFill>
                  <a:srgbClr val="000000"/>
                </a:solidFill>
                <a:latin typeface="Calibri"/>
                <a:ea typeface="Calibri"/>
                <a:cs typeface="Calibri"/>
                <a:sym typeface="Calibri"/>
              </a:rPr>
              <a:t>y del 95% para las graves (las formas graves están definidas por la presencia de mas de 300 lesiones y fiebre mayor a 38,9°C y en otros, por mas de 500 lesiones, complicaciones o requerimiento de hospitalización…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38"/>
          <p:cNvPicPr preferRelativeResize="0"/>
          <p:nvPr>
            <p:ph idx="4294967295" type="body"/>
          </p:nvPr>
        </p:nvPicPr>
        <p:blipFill rotWithShape="1">
          <a:blip r:embed="rId3">
            <a:alphaModFix/>
          </a:blip>
          <a:srcRect b="0" l="0" r="0" t="0"/>
          <a:stretch/>
        </p:blipFill>
        <p:spPr>
          <a:xfrm>
            <a:off x="228600" y="765175"/>
            <a:ext cx="10823700" cy="4896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Muchas Gracias&quot; Images – Browse 99 Stock Photos, Vectors, and Video | Adobe  Stock" id="278" name="Google Shape;278;p39"/>
          <p:cNvPicPr preferRelativeResize="0"/>
          <p:nvPr/>
        </p:nvPicPr>
        <p:blipFill rotWithShape="1">
          <a:blip r:embed="rId3">
            <a:alphaModFix/>
          </a:blip>
          <a:srcRect b="0" l="0" r="0" t="0"/>
          <a:stretch/>
        </p:blipFill>
        <p:spPr>
          <a:xfrm>
            <a:off x="1331912" y="1196975"/>
            <a:ext cx="6313487" cy="4248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3"/>
          <p:cNvSpPr txBox="1"/>
          <p:nvPr>
            <p:ph type="title"/>
          </p:nvPr>
        </p:nvSpPr>
        <p:spPr>
          <a:xfrm>
            <a:off x="533400" y="260350"/>
            <a:ext cx="7999500" cy="9366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Century Gothic"/>
              <a:buNone/>
            </a:pPr>
            <a:r>
              <a:rPr b="0" i="0" lang="en-US" sz="4000" u="none">
                <a:solidFill>
                  <a:schemeClr val="lt1"/>
                </a:solidFill>
                <a:latin typeface="Century Gothic"/>
                <a:ea typeface="Century Gothic"/>
                <a:cs typeface="Century Gothic"/>
                <a:sym typeface="Century Gothic"/>
              </a:rPr>
              <a:t>COMPOSICIÓN DE LA VACUNA </a:t>
            </a:r>
            <a:endParaRPr/>
          </a:p>
        </p:txBody>
      </p:sp>
      <p:sp>
        <p:nvSpPr>
          <p:cNvPr id="178" name="Google Shape;178;p23"/>
          <p:cNvSpPr txBox="1"/>
          <p:nvPr>
            <p:ph idx="1" type="body"/>
          </p:nvPr>
        </p:nvSpPr>
        <p:spPr>
          <a:xfrm>
            <a:off x="533400" y="1557337"/>
            <a:ext cx="8286900" cy="48960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2560"/>
              <a:buNone/>
            </a:pPr>
            <a:r>
              <a:rPr b="0" i="0" lang="en-US" sz="3200" u="none">
                <a:solidFill>
                  <a:srgbClr val="0F496F"/>
                </a:solidFill>
                <a:latin typeface="Calibri"/>
                <a:ea typeface="Calibri"/>
                <a:cs typeface="Calibri"/>
                <a:sym typeface="Calibri"/>
              </a:rPr>
              <a:t>Vacuna a </a:t>
            </a:r>
            <a:r>
              <a:rPr b="1" i="0" lang="en-US" sz="3200" u="none">
                <a:solidFill>
                  <a:srgbClr val="0F496F"/>
                </a:solidFill>
                <a:latin typeface="Calibri"/>
                <a:ea typeface="Calibri"/>
                <a:cs typeface="Calibri"/>
                <a:sym typeface="Calibri"/>
              </a:rPr>
              <a:t>virus vivos atenuados</a:t>
            </a:r>
            <a:endParaRPr/>
          </a:p>
          <a:p>
            <a:pPr indent="0" lvl="0" marL="0" rtl="0" algn="just">
              <a:lnSpc>
                <a:spcPct val="150000"/>
              </a:lnSpc>
              <a:spcBef>
                <a:spcPts val="1240"/>
              </a:spcBef>
              <a:spcAft>
                <a:spcPts val="0"/>
              </a:spcAft>
              <a:buSzPts val="2560"/>
              <a:buNone/>
            </a:pPr>
            <a:r>
              <a:rPr b="0" i="0" lang="en-US" sz="3200" u="none">
                <a:solidFill>
                  <a:srgbClr val="0F496F"/>
                </a:solidFill>
                <a:latin typeface="Calibri"/>
                <a:ea typeface="Calibri"/>
                <a:cs typeface="Calibri"/>
                <a:sym typeface="Calibri"/>
              </a:rPr>
              <a:t>Obtenidas del cultivo tisular de células humanas</a:t>
            </a:r>
            <a:endParaRPr/>
          </a:p>
          <a:p>
            <a:pPr indent="0" lvl="0" marL="0" rtl="0" algn="just">
              <a:lnSpc>
                <a:spcPct val="150000"/>
              </a:lnSpc>
              <a:spcBef>
                <a:spcPts val="1240"/>
              </a:spcBef>
              <a:spcAft>
                <a:spcPts val="0"/>
              </a:spcAft>
              <a:buSzPts val="2560"/>
              <a:buNone/>
            </a:pPr>
            <a:r>
              <a:rPr b="0" i="0" lang="en-US" sz="3200" u="none">
                <a:solidFill>
                  <a:srgbClr val="0F496F"/>
                </a:solidFill>
                <a:latin typeface="Calibri"/>
                <a:ea typeface="Calibri"/>
                <a:cs typeface="Calibri"/>
                <a:sym typeface="Calibri"/>
              </a:rPr>
              <a:t>Contiene neomicina (ATB)</a:t>
            </a:r>
            <a:endParaRPr/>
          </a:p>
          <a:p>
            <a:pPr indent="0" lvl="0" marL="0" rtl="0" algn="just">
              <a:lnSpc>
                <a:spcPct val="150000"/>
              </a:lnSpc>
              <a:spcBef>
                <a:spcPts val="800"/>
              </a:spcBef>
              <a:spcAft>
                <a:spcPts val="0"/>
              </a:spcAft>
              <a:buSzPts val="800"/>
              <a:buNone/>
            </a:pPr>
            <a:r>
              <a:t/>
            </a:r>
            <a:endParaRPr b="0" i="0" sz="1000" u="none">
              <a:solidFill>
                <a:srgbClr val="0F496F"/>
              </a:solidFill>
              <a:latin typeface="Calibri"/>
              <a:ea typeface="Calibri"/>
              <a:cs typeface="Calibri"/>
              <a:sym typeface="Calibri"/>
            </a:endParaRPr>
          </a:p>
          <a:p>
            <a:pPr indent="0" lvl="0" marL="0" rtl="0" algn="ctr">
              <a:lnSpc>
                <a:spcPct val="100000"/>
              </a:lnSpc>
              <a:spcBef>
                <a:spcPts val="1320"/>
              </a:spcBef>
              <a:spcAft>
                <a:spcPts val="0"/>
              </a:spcAft>
              <a:buSzPts val="2880"/>
              <a:buNone/>
            </a:pPr>
            <a:r>
              <a:rPr b="1" i="0" lang="en-US" sz="3600" u="none">
                <a:solidFill>
                  <a:srgbClr val="0F496F"/>
                </a:solidFill>
                <a:latin typeface="Calibri"/>
                <a:ea typeface="Calibri"/>
                <a:cs typeface="Calibri"/>
                <a:sym typeface="Calibri"/>
              </a:rPr>
              <a:t>Cepa OKA /Merck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txBox="1"/>
          <p:nvPr>
            <p:ph type="title"/>
          </p:nvPr>
        </p:nvSpPr>
        <p:spPr>
          <a:xfrm>
            <a:off x="-107950" y="188912"/>
            <a:ext cx="9252000" cy="863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entury Gothic"/>
              <a:buNone/>
            </a:pPr>
            <a:r>
              <a:rPr b="0" i="0" lang="en-US" sz="4400" u="none">
                <a:solidFill>
                  <a:schemeClr val="lt1"/>
                </a:solidFill>
                <a:latin typeface="Century Gothic"/>
                <a:ea typeface="Century Gothic"/>
                <a:cs typeface="Century Gothic"/>
                <a:sym typeface="Century Gothic"/>
              </a:rPr>
              <a:t>DOSIS</a:t>
            </a:r>
            <a:endParaRPr/>
          </a:p>
        </p:txBody>
      </p:sp>
      <p:sp>
        <p:nvSpPr>
          <p:cNvPr id="184" name="Google Shape;184;p24"/>
          <p:cNvSpPr txBox="1"/>
          <p:nvPr>
            <p:ph idx="1" type="body"/>
          </p:nvPr>
        </p:nvSpPr>
        <p:spPr>
          <a:xfrm>
            <a:off x="827087" y="1412875"/>
            <a:ext cx="7993200" cy="525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80"/>
              <a:buNone/>
            </a:pPr>
            <a:r>
              <a:rPr b="0" i="0" lang="en-US" sz="3600" u="none">
                <a:solidFill>
                  <a:srgbClr val="0F496F"/>
                </a:solidFill>
                <a:latin typeface="Calibri"/>
                <a:ea typeface="Calibri"/>
                <a:cs typeface="Calibri"/>
                <a:sym typeface="Calibri"/>
              </a:rPr>
              <a:t>Se presenta como vacuna liofilizada para su reconstitución</a:t>
            </a:r>
            <a:endParaRPr/>
          </a:p>
          <a:p>
            <a:pPr indent="0" lvl="0" marL="0" rtl="0" algn="l">
              <a:lnSpc>
                <a:spcPct val="100000"/>
              </a:lnSpc>
              <a:spcBef>
                <a:spcPts val="1320"/>
              </a:spcBef>
              <a:spcAft>
                <a:spcPts val="0"/>
              </a:spcAft>
              <a:buSzPts val="2880"/>
              <a:buNone/>
            </a:pPr>
            <a:r>
              <a:rPr b="0" i="0" lang="en-US" sz="3600" u="none">
                <a:solidFill>
                  <a:srgbClr val="0F496F"/>
                </a:solidFill>
                <a:latin typeface="Calibri"/>
                <a:ea typeface="Calibri"/>
                <a:cs typeface="Calibri"/>
                <a:sym typeface="Calibri"/>
              </a:rPr>
              <a:t>Se diluye con 0,5ml de su diluyente</a:t>
            </a:r>
            <a:endParaRPr/>
          </a:p>
          <a:p>
            <a:pPr indent="0" lvl="0" marL="0" rtl="0" algn="l">
              <a:lnSpc>
                <a:spcPct val="100000"/>
              </a:lnSpc>
              <a:spcBef>
                <a:spcPts val="760"/>
              </a:spcBef>
              <a:spcAft>
                <a:spcPts val="0"/>
              </a:spcAft>
              <a:buSzPts val="640"/>
              <a:buNone/>
            </a:pPr>
            <a:r>
              <a:t/>
            </a:r>
            <a:endParaRPr b="0" i="0" sz="800" u="none">
              <a:solidFill>
                <a:srgbClr val="0F496F"/>
              </a:solidFill>
              <a:latin typeface="Century Gothic"/>
              <a:ea typeface="Century Gothic"/>
              <a:cs typeface="Century Gothic"/>
              <a:sym typeface="Century Gothic"/>
            </a:endParaRPr>
          </a:p>
          <a:p>
            <a:pPr indent="0" lvl="0" marL="0" rtl="0" algn="l">
              <a:spcBef>
                <a:spcPts val="760"/>
              </a:spcBef>
              <a:spcAft>
                <a:spcPts val="0"/>
              </a:spcAft>
              <a:buSzPts val="640"/>
              <a:buNone/>
            </a:pPr>
            <a:r>
              <a:t/>
            </a:r>
            <a:endParaRPr b="0" i="0" sz="800" u="none">
              <a:solidFill>
                <a:srgbClr val="0F496F"/>
              </a:solidFill>
              <a:latin typeface="Century Gothic"/>
              <a:ea typeface="Century Gothic"/>
              <a:cs typeface="Century Gothic"/>
              <a:sym typeface="Century Gothic"/>
            </a:endParaRPr>
          </a:p>
        </p:txBody>
      </p:sp>
      <p:pic>
        <p:nvPicPr>
          <p:cNvPr id="185" name="Google Shape;185;p24"/>
          <p:cNvPicPr preferRelativeResize="0"/>
          <p:nvPr/>
        </p:nvPicPr>
        <p:blipFill rotWithShape="1">
          <a:blip r:embed="rId3">
            <a:alphaModFix/>
          </a:blip>
          <a:srcRect b="41096" l="-92911" r="101571" t="-14588"/>
          <a:stretch/>
        </p:blipFill>
        <p:spPr>
          <a:xfrm>
            <a:off x="-1692275" y="2924175"/>
            <a:ext cx="4176711" cy="2520949"/>
          </a:xfrm>
          <a:prstGeom prst="rect">
            <a:avLst/>
          </a:prstGeom>
          <a:noFill/>
          <a:ln>
            <a:noFill/>
          </a:ln>
        </p:spPr>
      </p:pic>
      <p:pic>
        <p:nvPicPr>
          <p:cNvPr id="186" name="Google Shape;186;p24"/>
          <p:cNvPicPr preferRelativeResize="0"/>
          <p:nvPr/>
        </p:nvPicPr>
        <p:blipFill rotWithShape="1">
          <a:blip r:embed="rId4">
            <a:alphaModFix/>
          </a:blip>
          <a:srcRect b="0" l="0" r="0" t="0"/>
          <a:stretch/>
        </p:blipFill>
        <p:spPr>
          <a:xfrm>
            <a:off x="1800225" y="4041775"/>
            <a:ext cx="5003799" cy="26463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ph type="title"/>
          </p:nvPr>
        </p:nvSpPr>
        <p:spPr>
          <a:xfrm>
            <a:off x="323850" y="188912"/>
            <a:ext cx="8820300" cy="10161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FFFFFF"/>
              </a:buClr>
              <a:buSzPts val="4400"/>
              <a:buFont typeface="Century Gothic"/>
              <a:buNone/>
            </a:pPr>
            <a:r>
              <a:rPr b="0" i="0" lang="en-US" sz="4400" u="none">
                <a:solidFill>
                  <a:srgbClr val="FFFFFF"/>
                </a:solidFill>
                <a:latin typeface="Century Gothic"/>
                <a:ea typeface="Century Gothic"/>
                <a:cs typeface="Century Gothic"/>
                <a:sym typeface="Century Gothic"/>
              </a:rPr>
              <a:t>VÍA DE ADMINISTRACIÓN </a:t>
            </a:r>
            <a:endParaRPr/>
          </a:p>
        </p:txBody>
      </p:sp>
      <p:sp>
        <p:nvSpPr>
          <p:cNvPr id="192" name="Google Shape;192;p25"/>
          <p:cNvSpPr txBox="1"/>
          <p:nvPr>
            <p:ph idx="1" type="body"/>
          </p:nvPr>
        </p:nvSpPr>
        <p:spPr>
          <a:xfrm>
            <a:off x="468312" y="1773237"/>
            <a:ext cx="8280300" cy="1366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80"/>
              <a:buNone/>
            </a:pPr>
            <a:r>
              <a:rPr b="0" i="0" lang="en-US" sz="3600" u="none">
                <a:solidFill>
                  <a:srgbClr val="0F496F"/>
                </a:solidFill>
                <a:latin typeface="Calibri"/>
                <a:ea typeface="Calibri"/>
                <a:cs typeface="Calibri"/>
                <a:sym typeface="Calibri"/>
              </a:rPr>
              <a:t>Su aplicación es </a:t>
            </a:r>
            <a:r>
              <a:rPr b="1" i="0" lang="en-US" sz="3600" u="none">
                <a:solidFill>
                  <a:srgbClr val="0F496F"/>
                </a:solidFill>
                <a:latin typeface="Calibri"/>
                <a:ea typeface="Calibri"/>
                <a:cs typeface="Calibri"/>
                <a:sym typeface="Calibri"/>
              </a:rPr>
              <a:t>VIA SUBCUTANEA </a:t>
            </a:r>
            <a:r>
              <a:rPr b="0" i="0" lang="en-US" sz="3600" u="none">
                <a:solidFill>
                  <a:srgbClr val="0F496F"/>
                </a:solidFill>
                <a:latin typeface="Calibri"/>
                <a:ea typeface="Calibri"/>
                <a:cs typeface="Calibri"/>
                <a:sym typeface="Calibri"/>
              </a:rPr>
              <a:t>en el musculo </a:t>
            </a:r>
            <a:r>
              <a:rPr b="1" i="0" lang="en-US" sz="3600" u="none">
                <a:solidFill>
                  <a:srgbClr val="0F496F"/>
                </a:solidFill>
                <a:latin typeface="Calibri"/>
                <a:ea typeface="Calibri"/>
                <a:cs typeface="Calibri"/>
                <a:sym typeface="Calibri"/>
              </a:rPr>
              <a:t>deltoides</a:t>
            </a:r>
            <a:endParaRPr/>
          </a:p>
          <a:p>
            <a:pPr indent="0" lvl="0" marL="0" rtl="0" algn="l">
              <a:spcBef>
                <a:spcPts val="1320"/>
              </a:spcBef>
              <a:spcAft>
                <a:spcPts val="0"/>
              </a:spcAft>
              <a:buSzPts val="2880"/>
              <a:buNone/>
            </a:pPr>
            <a:r>
              <a:t/>
            </a:r>
            <a:endParaRPr b="1" i="0" sz="3600" u="none">
              <a:solidFill>
                <a:srgbClr val="0F496F"/>
              </a:solidFill>
              <a:latin typeface="Calibri"/>
              <a:ea typeface="Calibri"/>
              <a:cs typeface="Calibri"/>
              <a:sym typeface="Calibri"/>
            </a:endParaRPr>
          </a:p>
        </p:txBody>
      </p:sp>
      <p:pic>
        <p:nvPicPr>
          <p:cNvPr id="193" name="Google Shape;193;p25"/>
          <p:cNvPicPr preferRelativeResize="0"/>
          <p:nvPr/>
        </p:nvPicPr>
        <p:blipFill rotWithShape="1">
          <a:blip r:embed="rId3">
            <a:alphaModFix/>
          </a:blip>
          <a:srcRect b="0" l="0" r="0" t="0"/>
          <a:stretch/>
        </p:blipFill>
        <p:spPr>
          <a:xfrm>
            <a:off x="3059112" y="3213100"/>
            <a:ext cx="3457575" cy="34559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6"/>
          <p:cNvSpPr txBox="1"/>
          <p:nvPr>
            <p:ph type="title"/>
          </p:nvPr>
        </p:nvSpPr>
        <p:spPr>
          <a:xfrm>
            <a:off x="107950" y="188912"/>
            <a:ext cx="8856600" cy="7056300"/>
          </a:xfrm>
          <a:prstGeom prst="rect">
            <a:avLst/>
          </a:prstGeom>
          <a:noFill/>
          <a:ln>
            <a:noFill/>
          </a:ln>
        </p:spPr>
        <p:txBody>
          <a:bodyPr anchorCtr="0" anchor="ctr" bIns="45700" lIns="91425" spcFirstLastPara="1" rIns="91425" wrap="square" tIns="45700">
            <a:normAutofit/>
          </a:bodyPr>
          <a:lstStyle/>
          <a:p>
            <a:pPr indent="-285750" lvl="0" marL="285750" rtl="0" algn="ctr">
              <a:lnSpc>
                <a:spcPct val="100000"/>
              </a:lnSpc>
              <a:spcBef>
                <a:spcPts val="0"/>
              </a:spcBef>
              <a:spcAft>
                <a:spcPts val="0"/>
              </a:spcAft>
              <a:buClr>
                <a:srgbClr val="000000"/>
              </a:buClr>
              <a:buSzPts val="2200"/>
              <a:buFont typeface="Century Gothic"/>
              <a:buNone/>
            </a:pPr>
            <a:r>
              <a:rPr b="0" i="0" lang="en-US" sz="2200" u="none">
                <a:solidFill>
                  <a:srgbClr val="000000"/>
                </a:solidFill>
                <a:latin typeface="Century Gothic"/>
                <a:ea typeface="Century Gothic"/>
                <a:cs typeface="Century Gothic"/>
                <a:sym typeface="Century Gothic"/>
              </a:rPr>
              <a:t>   </a:t>
            </a:r>
            <a:br>
              <a:rPr b="0" i="0" lang="en-US" sz="2200" u="none">
                <a:solidFill>
                  <a:srgbClr val="000000"/>
                </a:solidFill>
                <a:latin typeface="Century Gothic"/>
                <a:ea typeface="Century Gothic"/>
                <a:cs typeface="Century Gothic"/>
                <a:sym typeface="Century Gothic"/>
              </a:rPr>
            </a:br>
            <a:br>
              <a:rPr b="0" i="0" lang="en-US" sz="2200" u="none">
                <a:solidFill>
                  <a:srgbClr val="000000"/>
                </a:solidFill>
                <a:latin typeface="Century Gothic"/>
                <a:ea typeface="Century Gothic"/>
                <a:cs typeface="Century Gothic"/>
                <a:sym typeface="Century Gothic"/>
              </a:rPr>
            </a:br>
            <a:r>
              <a:rPr b="0" i="0" lang="en-US" sz="2200" u="none">
                <a:solidFill>
                  <a:srgbClr val="000000"/>
                </a:solidFill>
                <a:latin typeface="Century Gothic"/>
                <a:ea typeface="Century Gothic"/>
                <a:cs typeface="Century Gothic"/>
                <a:sym typeface="Century Gothic"/>
              </a:rPr>
              <a:t>CON EL OBJETIVO DE DISMINUIR LAS COMPLICACIONES GRAVES POR LA ENFERMEDAD  VARICELA SE INCORPORÓ EN </a:t>
            </a:r>
            <a:br>
              <a:rPr b="0" i="0" lang="en-US" sz="2200" u="none">
                <a:solidFill>
                  <a:srgbClr val="000000"/>
                </a:solidFill>
                <a:latin typeface="Century Gothic"/>
                <a:ea typeface="Century Gothic"/>
                <a:cs typeface="Century Gothic"/>
                <a:sym typeface="Century Gothic"/>
              </a:rPr>
            </a:br>
            <a:r>
              <a:rPr b="1" i="0" lang="en-US" sz="2200" u="none">
                <a:solidFill>
                  <a:srgbClr val="000000"/>
                </a:solidFill>
                <a:latin typeface="Century Gothic"/>
                <a:ea typeface="Century Gothic"/>
                <a:cs typeface="Century Gothic"/>
                <a:sym typeface="Century Gothic"/>
              </a:rPr>
              <a:t>CALENDARIO NACIONAL DE VACUNACIÓN</a:t>
            </a:r>
            <a:r>
              <a:rPr b="0" i="0" lang="en-US" sz="2200" u="none">
                <a:solidFill>
                  <a:srgbClr val="000000"/>
                </a:solidFill>
                <a:latin typeface="Century Gothic"/>
                <a:ea typeface="Century Gothic"/>
                <a:cs typeface="Century Gothic"/>
                <a:sym typeface="Century Gothic"/>
              </a:rPr>
              <a:t> </a:t>
            </a:r>
            <a:br>
              <a:rPr b="0" i="0" lang="en-US" sz="2200" u="none">
                <a:solidFill>
                  <a:srgbClr val="000000"/>
                </a:solidFill>
                <a:latin typeface="Century Gothic"/>
                <a:ea typeface="Century Gothic"/>
                <a:cs typeface="Century Gothic"/>
                <a:sym typeface="Century Gothic"/>
              </a:rPr>
            </a:br>
            <a:br>
              <a:rPr b="0" i="0" lang="en-US" sz="2200" u="none">
                <a:solidFill>
                  <a:srgbClr val="000000"/>
                </a:solidFill>
                <a:latin typeface="Century Gothic"/>
                <a:ea typeface="Century Gothic"/>
                <a:cs typeface="Century Gothic"/>
                <a:sym typeface="Century Gothic"/>
              </a:rPr>
            </a:br>
            <a:r>
              <a:rPr b="0" i="0" lang="en-US" sz="2200" u="none">
                <a:solidFill>
                  <a:srgbClr val="000000"/>
                </a:solidFill>
                <a:latin typeface="Century Gothic"/>
                <a:ea typeface="Century Gothic"/>
                <a:cs typeface="Century Gothic"/>
                <a:sym typeface="Century Gothic"/>
              </a:rPr>
              <a:t>A TODOS LOS NIÑOS  NACIDOS A PARTIR DEL </a:t>
            </a:r>
            <a:r>
              <a:rPr b="1" i="0" lang="en-US" sz="2400" u="sng">
                <a:solidFill>
                  <a:srgbClr val="000000"/>
                </a:solidFill>
                <a:latin typeface="Century Gothic"/>
                <a:ea typeface="Century Gothic"/>
                <a:cs typeface="Century Gothic"/>
                <a:sym typeface="Century Gothic"/>
              </a:rPr>
              <a:t>1° DE OCTUBRE DE 2013 </a:t>
            </a:r>
            <a:br>
              <a:rPr b="1" i="0" lang="en-US" sz="2400" u="sng">
                <a:solidFill>
                  <a:srgbClr val="000000"/>
                </a:solidFill>
                <a:latin typeface="Century Gothic"/>
                <a:ea typeface="Century Gothic"/>
                <a:cs typeface="Century Gothic"/>
                <a:sym typeface="Century Gothic"/>
              </a:rPr>
            </a:br>
            <a:r>
              <a:rPr b="0" i="0" lang="en-US" sz="2200" u="none">
                <a:solidFill>
                  <a:srgbClr val="000000"/>
                </a:solidFill>
                <a:latin typeface="Century Gothic"/>
                <a:ea typeface="Century Gothic"/>
                <a:cs typeface="Century Gothic"/>
                <a:sym typeface="Century Gothic"/>
              </a:rPr>
              <a:t>DEBEN RECIBIR </a:t>
            </a:r>
            <a:r>
              <a:rPr b="1" i="0" lang="en-US" sz="2200" u="none">
                <a:solidFill>
                  <a:srgbClr val="000000"/>
                </a:solidFill>
                <a:latin typeface="Century Gothic"/>
                <a:ea typeface="Century Gothic"/>
                <a:cs typeface="Century Gothic"/>
                <a:sym typeface="Century Gothic"/>
              </a:rPr>
              <a:t>UNA DOSIS ÚNICA </a:t>
            </a:r>
            <a:r>
              <a:rPr b="0" i="0" lang="en-US" sz="2200" u="none">
                <a:solidFill>
                  <a:srgbClr val="000000"/>
                </a:solidFill>
                <a:latin typeface="Century Gothic"/>
                <a:ea typeface="Century Gothic"/>
                <a:cs typeface="Century Gothic"/>
                <a:sym typeface="Century Gothic"/>
              </a:rPr>
              <a:t>DE  VACUNA ANTIVARICELA A LOS </a:t>
            </a:r>
            <a:br>
              <a:rPr b="0" i="0" lang="en-US" sz="2200" u="none">
                <a:solidFill>
                  <a:srgbClr val="000000"/>
                </a:solidFill>
                <a:latin typeface="Century Gothic"/>
                <a:ea typeface="Century Gothic"/>
                <a:cs typeface="Century Gothic"/>
                <a:sym typeface="Century Gothic"/>
              </a:rPr>
            </a:br>
            <a:r>
              <a:rPr b="0" i="0" lang="en-US" sz="2200" u="none">
                <a:solidFill>
                  <a:srgbClr val="000000"/>
                </a:solidFill>
                <a:latin typeface="Century Gothic"/>
                <a:ea typeface="Century Gothic"/>
                <a:cs typeface="Century Gothic"/>
                <a:sym typeface="Century Gothic"/>
              </a:rPr>
              <a:t>15 MESES DE EDAD (RESOLUCIÓN MINISTERIAL  10296/14) </a:t>
            </a:r>
            <a:br>
              <a:rPr b="0" i="0" lang="en-US" sz="2200" u="none">
                <a:solidFill>
                  <a:srgbClr val="000000"/>
                </a:solidFill>
                <a:latin typeface="Century Gothic"/>
                <a:ea typeface="Century Gothic"/>
                <a:cs typeface="Century Gothic"/>
                <a:sym typeface="Century Gothic"/>
              </a:rPr>
            </a:br>
            <a:br>
              <a:rPr b="0" i="0" lang="en-US" sz="2200" u="none">
                <a:solidFill>
                  <a:srgbClr val="0F496F"/>
                </a:solidFill>
                <a:latin typeface="Century Gothic"/>
                <a:ea typeface="Century Gothic"/>
                <a:cs typeface="Century Gothic"/>
                <a:sym typeface="Century Gothic"/>
              </a:rPr>
            </a:br>
            <a:r>
              <a:rPr b="0" i="0" lang="en-US" sz="2200" u="none">
                <a:solidFill>
                  <a:srgbClr val="000000"/>
                </a:solidFill>
                <a:latin typeface="Century Gothic"/>
                <a:ea typeface="Century Gothic"/>
                <a:cs typeface="Century Gothic"/>
                <a:sym typeface="Century Gothic"/>
              </a:rPr>
              <a:t>POR RESOLUCIÓN 3613/2021 SE INCORPORA LA </a:t>
            </a:r>
            <a:r>
              <a:rPr b="1" i="0" lang="en-US" sz="2200" u="none">
                <a:solidFill>
                  <a:srgbClr val="000000"/>
                </a:solidFill>
                <a:latin typeface="Century Gothic"/>
                <a:ea typeface="Century Gothic"/>
                <a:cs typeface="Century Gothic"/>
                <a:sym typeface="Century Gothic"/>
              </a:rPr>
              <a:t>SEGUNDA DOSIS </a:t>
            </a:r>
            <a:r>
              <a:rPr b="0" i="0" lang="en-US" sz="2200" u="none">
                <a:solidFill>
                  <a:srgbClr val="000000"/>
                </a:solidFill>
                <a:latin typeface="Century Gothic"/>
                <a:ea typeface="Century Gothic"/>
                <a:cs typeface="Century Gothic"/>
                <a:sym typeface="Century Gothic"/>
              </a:rPr>
              <a:t>DE  VACUNAS VARICELA A CALENDARIO: </a:t>
            </a:r>
            <a:br>
              <a:rPr b="0" i="0" lang="en-US" sz="2200" u="none">
                <a:solidFill>
                  <a:srgbClr val="000000"/>
                </a:solidFill>
                <a:latin typeface="Century Gothic"/>
                <a:ea typeface="Century Gothic"/>
                <a:cs typeface="Century Gothic"/>
                <a:sym typeface="Century Gothic"/>
              </a:rPr>
            </a:br>
            <a:br>
              <a:rPr b="0" i="0" lang="en-US" sz="2200" u="none">
                <a:solidFill>
                  <a:srgbClr val="000000"/>
                </a:solidFill>
                <a:latin typeface="Century Gothic"/>
                <a:ea typeface="Century Gothic"/>
                <a:cs typeface="Century Gothic"/>
                <a:sym typeface="Century Gothic"/>
              </a:rPr>
            </a:br>
            <a:br>
              <a:rPr b="0" i="0" lang="en-US" sz="900" u="none">
                <a:solidFill>
                  <a:srgbClr val="0F496F"/>
                </a:solidFill>
                <a:latin typeface="Century Gothic"/>
                <a:ea typeface="Century Gothic"/>
                <a:cs typeface="Century Gothic"/>
                <a:sym typeface="Century Gothic"/>
              </a:rPr>
            </a:br>
            <a:r>
              <a:rPr b="1" i="0" lang="en-US" sz="2200" u="none">
                <a:solidFill>
                  <a:srgbClr val="000000"/>
                </a:solidFill>
                <a:latin typeface="Century Gothic"/>
                <a:ea typeface="Century Gothic"/>
                <a:cs typeface="Century Gothic"/>
                <a:sym typeface="Century Gothic"/>
              </a:rPr>
              <a:t>“SERÁN INCLUIDOS PARA LA ADMINISTRACIÓN DE LA </a:t>
            </a:r>
            <a:br>
              <a:rPr b="1" i="0" lang="en-US" sz="2200" u="none">
                <a:solidFill>
                  <a:srgbClr val="000000"/>
                </a:solidFill>
                <a:latin typeface="Century Gothic"/>
                <a:ea typeface="Century Gothic"/>
                <a:cs typeface="Century Gothic"/>
                <a:sym typeface="Century Gothic"/>
              </a:rPr>
            </a:br>
            <a:r>
              <a:rPr b="1" i="0" lang="en-US" sz="2200" u="none">
                <a:solidFill>
                  <a:srgbClr val="000000"/>
                </a:solidFill>
                <a:latin typeface="Century Gothic"/>
                <a:ea typeface="Century Gothic"/>
                <a:cs typeface="Century Gothic"/>
                <a:sym typeface="Century Gothic"/>
              </a:rPr>
              <a:t>SEGUNDA DOSIS DE  </a:t>
            </a:r>
            <a:br>
              <a:rPr b="0" i="0" lang="en-US" sz="2200" u="none">
                <a:solidFill>
                  <a:srgbClr val="0F496F"/>
                </a:solidFill>
                <a:latin typeface="Century Gothic"/>
                <a:ea typeface="Century Gothic"/>
                <a:cs typeface="Century Gothic"/>
                <a:sym typeface="Century Gothic"/>
              </a:rPr>
            </a:br>
            <a:r>
              <a:rPr b="1" i="0" lang="en-US" sz="2200" u="none">
                <a:solidFill>
                  <a:srgbClr val="000000"/>
                </a:solidFill>
                <a:latin typeface="Century Gothic"/>
                <a:ea typeface="Century Gothic"/>
                <a:cs typeface="Century Gothic"/>
                <a:sym typeface="Century Gothic"/>
              </a:rPr>
              <a:t>VACUNA CONTRA VARICELA TODOS LOS NIÑOS Y NIÑAS QUE CUMPLAN </a:t>
            </a:r>
            <a:br>
              <a:rPr b="1" i="0" lang="en-US" sz="2200" u="none">
                <a:solidFill>
                  <a:srgbClr val="000000"/>
                </a:solidFill>
                <a:latin typeface="Century Gothic"/>
                <a:ea typeface="Century Gothic"/>
                <a:cs typeface="Century Gothic"/>
                <a:sym typeface="Century Gothic"/>
              </a:rPr>
            </a:br>
            <a:r>
              <a:rPr b="1" i="0" lang="en-US" sz="2200" u="sng">
                <a:solidFill>
                  <a:srgbClr val="000000"/>
                </a:solidFill>
                <a:latin typeface="Century Gothic"/>
                <a:ea typeface="Century Gothic"/>
                <a:cs typeface="Century Gothic"/>
                <a:sym typeface="Century Gothic"/>
              </a:rPr>
              <a:t>5 AÑOS </a:t>
            </a:r>
            <a:r>
              <a:rPr b="1" i="0" lang="en-US" sz="2200" u="none">
                <a:solidFill>
                  <a:srgbClr val="000000"/>
                </a:solidFill>
                <a:latin typeface="Century Gothic"/>
                <a:ea typeface="Century Gothic"/>
                <a:cs typeface="Century Gothic"/>
                <a:sym typeface="Century Gothic"/>
              </a:rPr>
              <a:t>A  PARTIR DEL INICIO DE LA ESTRATEGIA </a:t>
            </a:r>
            <a:br>
              <a:rPr b="1" i="0" lang="en-US" sz="2200" u="none">
                <a:solidFill>
                  <a:srgbClr val="000000"/>
                </a:solidFill>
                <a:latin typeface="Century Gothic"/>
                <a:ea typeface="Century Gothic"/>
                <a:cs typeface="Century Gothic"/>
                <a:sym typeface="Century Gothic"/>
              </a:rPr>
            </a:br>
            <a:r>
              <a:rPr b="1" i="0" lang="en-US" sz="2200" u="none">
                <a:solidFill>
                  <a:srgbClr val="000000"/>
                </a:solidFill>
                <a:latin typeface="Century Gothic"/>
                <a:ea typeface="Century Gothic"/>
                <a:cs typeface="Century Gothic"/>
                <a:sym typeface="Century Gothic"/>
              </a:rPr>
              <a:t>(</a:t>
            </a:r>
            <a:r>
              <a:rPr b="0" i="0" lang="en-US" sz="2200" u="none">
                <a:solidFill>
                  <a:srgbClr val="000000"/>
                </a:solidFill>
                <a:latin typeface="Century Gothic"/>
                <a:ea typeface="Century Gothic"/>
                <a:cs typeface="Century Gothic"/>
                <a:sym typeface="Century Gothic"/>
              </a:rPr>
              <a:t>1 DE ENERO DE 2022</a:t>
            </a:r>
            <a:r>
              <a:rPr b="1" i="0" lang="en-US" sz="2200" u="none">
                <a:solidFill>
                  <a:srgbClr val="000000"/>
                </a:solidFill>
                <a:latin typeface="Century Gothic"/>
                <a:ea typeface="Century Gothic"/>
                <a:cs typeface="Century Gothic"/>
                <a:sym typeface="Century Gothic"/>
              </a:rPr>
              <a:t>)”.</a:t>
            </a:r>
            <a:br>
              <a:rPr b="0" i="0" lang="en-US" sz="2200" u="none">
                <a:solidFill>
                  <a:srgbClr val="0F496F"/>
                </a:solidFill>
                <a:latin typeface="Century Gothic"/>
                <a:ea typeface="Century Gothic"/>
                <a:cs typeface="Century Gothic"/>
                <a:sym typeface="Century Gothic"/>
              </a:rPr>
            </a:br>
            <a:br>
              <a:rPr b="0" i="0" lang="en-US" sz="2200" u="none">
                <a:solidFill>
                  <a:srgbClr val="0F496F"/>
                </a:solidFill>
                <a:latin typeface="Century Gothic"/>
                <a:ea typeface="Century Gothic"/>
                <a:cs typeface="Century Gothic"/>
                <a:sym typeface="Century Gothic"/>
              </a:rPr>
            </a:br>
            <a:br>
              <a:rPr b="0" i="0" lang="en-US" sz="1800" u="none">
                <a:solidFill>
                  <a:srgbClr val="0F496F"/>
                </a:solidFill>
                <a:latin typeface="Century Gothic"/>
                <a:ea typeface="Century Gothic"/>
                <a:cs typeface="Century Gothic"/>
                <a:sym typeface="Century Gothic"/>
              </a:rPr>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type="title"/>
          </p:nvPr>
        </p:nvSpPr>
        <p:spPr>
          <a:xfrm>
            <a:off x="395287" y="115887"/>
            <a:ext cx="8424900" cy="8034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entury Gothic"/>
              <a:buNone/>
            </a:pPr>
            <a:r>
              <a:rPr b="0" i="0" lang="en-US" sz="4400" u="none">
                <a:solidFill>
                  <a:schemeClr val="lt1"/>
                </a:solidFill>
                <a:latin typeface="Century Gothic"/>
                <a:ea typeface="Century Gothic"/>
                <a:cs typeface="Century Gothic"/>
                <a:sym typeface="Century Gothic"/>
              </a:rPr>
              <a:t>ESQUEMA</a:t>
            </a:r>
            <a:r>
              <a:rPr b="0" i="0" lang="en-US" sz="3200" u="none">
                <a:solidFill>
                  <a:schemeClr val="lt1"/>
                </a:solidFill>
                <a:latin typeface="Century Gothic"/>
                <a:ea typeface="Century Gothic"/>
                <a:cs typeface="Century Gothic"/>
                <a:sym typeface="Century Gothic"/>
              </a:rPr>
              <a:t>  </a:t>
            </a:r>
            <a:endParaRPr/>
          </a:p>
        </p:txBody>
      </p:sp>
      <p:sp>
        <p:nvSpPr>
          <p:cNvPr id="204" name="Google Shape;204;p27"/>
          <p:cNvSpPr txBox="1"/>
          <p:nvPr>
            <p:ph idx="1" type="body"/>
          </p:nvPr>
        </p:nvSpPr>
        <p:spPr>
          <a:xfrm>
            <a:off x="842962" y="1052512"/>
            <a:ext cx="8286900" cy="538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80"/>
              <a:buNone/>
            </a:pPr>
            <a:r>
              <a:rPr b="0" i="0" lang="en-US" sz="3600" u="none">
                <a:solidFill>
                  <a:srgbClr val="0F496F"/>
                </a:solidFill>
                <a:latin typeface="Calibri"/>
                <a:ea typeface="Calibri"/>
                <a:cs typeface="Calibri"/>
                <a:sym typeface="Calibri"/>
              </a:rPr>
              <a:t>Se aplica:</a:t>
            </a:r>
            <a:endParaRPr/>
          </a:p>
          <a:p>
            <a:pPr indent="0" lvl="0" marL="0" rtl="0" algn="l">
              <a:lnSpc>
                <a:spcPct val="100000"/>
              </a:lnSpc>
              <a:spcBef>
                <a:spcPts val="1320"/>
              </a:spcBef>
              <a:spcAft>
                <a:spcPts val="0"/>
              </a:spcAft>
              <a:buSzPts val="2880"/>
              <a:buNone/>
            </a:pPr>
            <a:r>
              <a:rPr b="0" i="0" lang="en-US" sz="3600" u="none">
                <a:solidFill>
                  <a:srgbClr val="0F496F"/>
                </a:solidFill>
                <a:latin typeface="Calibri"/>
                <a:ea typeface="Calibri"/>
                <a:cs typeface="Calibri"/>
                <a:sym typeface="Calibri"/>
              </a:rPr>
              <a:t>				  1° dosis a los </a:t>
            </a:r>
            <a:r>
              <a:rPr b="1" i="0" lang="en-US" sz="3600" u="none">
                <a:solidFill>
                  <a:srgbClr val="0F496F"/>
                </a:solidFill>
                <a:latin typeface="Calibri"/>
                <a:ea typeface="Calibri"/>
                <a:cs typeface="Calibri"/>
                <a:sym typeface="Calibri"/>
              </a:rPr>
              <a:t>15 meses</a:t>
            </a:r>
            <a:endParaRPr/>
          </a:p>
          <a:p>
            <a:pPr indent="0" lvl="0" marL="0" rtl="0" algn="l">
              <a:lnSpc>
                <a:spcPct val="100000"/>
              </a:lnSpc>
              <a:spcBef>
                <a:spcPts val="1320"/>
              </a:spcBef>
              <a:spcAft>
                <a:spcPts val="0"/>
              </a:spcAft>
              <a:buSzPts val="2880"/>
              <a:buNone/>
            </a:pPr>
            <a:r>
              <a:t/>
            </a:r>
            <a:endParaRPr b="0" i="0" sz="3600" u="none">
              <a:solidFill>
                <a:srgbClr val="0F496F"/>
              </a:solidFill>
              <a:latin typeface="Calibri"/>
              <a:ea typeface="Calibri"/>
              <a:cs typeface="Calibri"/>
              <a:sym typeface="Calibri"/>
            </a:endParaRPr>
          </a:p>
          <a:p>
            <a:pPr indent="0" lvl="0" marL="0" rtl="0" algn="l">
              <a:lnSpc>
                <a:spcPct val="100000"/>
              </a:lnSpc>
              <a:spcBef>
                <a:spcPts val="1320"/>
              </a:spcBef>
              <a:spcAft>
                <a:spcPts val="0"/>
              </a:spcAft>
              <a:buSzPts val="2880"/>
              <a:buNone/>
            </a:pPr>
            <a:r>
              <a:rPr b="0" i="0" lang="en-US" sz="3600" u="none">
                <a:solidFill>
                  <a:srgbClr val="0F496F"/>
                </a:solidFill>
                <a:latin typeface="Calibri"/>
                <a:ea typeface="Calibri"/>
                <a:cs typeface="Calibri"/>
                <a:sym typeface="Calibri"/>
              </a:rPr>
              <a:t>  una      2° dosis  al </a:t>
            </a:r>
            <a:r>
              <a:rPr b="1" i="0" lang="en-US" sz="3600" u="none">
                <a:solidFill>
                  <a:srgbClr val="0F496F"/>
                </a:solidFill>
                <a:latin typeface="Calibri"/>
                <a:ea typeface="Calibri"/>
                <a:cs typeface="Calibri"/>
                <a:sym typeface="Calibri"/>
              </a:rPr>
              <a:t>ingreso escolar</a:t>
            </a:r>
            <a:endParaRPr/>
          </a:p>
        </p:txBody>
      </p:sp>
      <p:pic>
        <p:nvPicPr>
          <p:cNvPr id="205" name="Google Shape;205;p27"/>
          <p:cNvPicPr preferRelativeResize="0"/>
          <p:nvPr/>
        </p:nvPicPr>
        <p:blipFill rotWithShape="1">
          <a:blip r:embed="rId3">
            <a:alphaModFix/>
          </a:blip>
          <a:srcRect b="0" l="0" r="0" t="0"/>
          <a:stretch/>
        </p:blipFill>
        <p:spPr>
          <a:xfrm>
            <a:off x="1331912" y="4251325"/>
            <a:ext cx="2519362" cy="2376487"/>
          </a:xfrm>
          <a:prstGeom prst="rect">
            <a:avLst/>
          </a:prstGeom>
          <a:noFill/>
          <a:ln>
            <a:noFill/>
          </a:ln>
        </p:spPr>
      </p:pic>
      <p:pic>
        <p:nvPicPr>
          <p:cNvPr id="206" name="Google Shape;206;p27"/>
          <p:cNvPicPr preferRelativeResize="0"/>
          <p:nvPr/>
        </p:nvPicPr>
        <p:blipFill rotWithShape="1">
          <a:blip r:embed="rId4">
            <a:alphaModFix/>
          </a:blip>
          <a:srcRect b="0" l="0" r="0" t="0"/>
          <a:stretch/>
        </p:blipFill>
        <p:spPr>
          <a:xfrm>
            <a:off x="5003800" y="4292600"/>
            <a:ext cx="3297237" cy="22939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8"/>
          <p:cNvSpPr txBox="1"/>
          <p:nvPr>
            <p:ph type="title"/>
          </p:nvPr>
        </p:nvSpPr>
        <p:spPr>
          <a:xfrm>
            <a:off x="900112" y="115887"/>
            <a:ext cx="7134300" cy="1800300"/>
          </a:xfrm>
          <a:prstGeom prst="rect">
            <a:avLst/>
          </a:prstGeom>
          <a:noFill/>
          <a:ln>
            <a:noFill/>
          </a:ln>
        </p:spPr>
        <p:txBody>
          <a:bodyPr anchorCtr="0" anchor="b" bIns="45700" lIns="91425" spcFirstLastPara="1" rIns="91425" wrap="square" tIns="45700">
            <a:normAutofit/>
          </a:bodyPr>
          <a:lstStyle/>
          <a:p>
            <a:pPr indent="-285750" lvl="0" marL="285750" rtl="0" algn="ctr">
              <a:lnSpc>
                <a:spcPct val="100000"/>
              </a:lnSpc>
              <a:spcBef>
                <a:spcPts val="0"/>
              </a:spcBef>
              <a:spcAft>
                <a:spcPts val="0"/>
              </a:spcAft>
              <a:buClr>
                <a:srgbClr val="FFFFFF"/>
              </a:buClr>
              <a:buSzPts val="4000"/>
              <a:buFont typeface="Century Gothic"/>
              <a:buNone/>
            </a:pPr>
            <a:r>
              <a:rPr b="0" i="0" lang="en-US" sz="4000" u="none">
                <a:solidFill>
                  <a:srgbClr val="FFFFFF"/>
                </a:solidFill>
                <a:latin typeface="Century Gothic"/>
                <a:ea typeface="Century Gothic"/>
                <a:cs typeface="Century Gothic"/>
                <a:sym typeface="Century Gothic"/>
              </a:rPr>
              <a:t> ESQUEMA</a:t>
            </a:r>
            <a:r>
              <a:rPr b="0" i="0" lang="en-US" sz="2900" u="none">
                <a:solidFill>
                  <a:srgbClr val="FFFFFF"/>
                </a:solidFill>
                <a:latin typeface="Century Gothic"/>
                <a:ea typeface="Century Gothic"/>
                <a:cs typeface="Century Gothic"/>
                <a:sym typeface="Century Gothic"/>
              </a:rPr>
              <a:t> </a:t>
            </a:r>
            <a:br>
              <a:rPr b="0" i="0" lang="en-US" sz="2900" u="none">
                <a:solidFill>
                  <a:srgbClr val="FFFFFF"/>
                </a:solidFill>
                <a:latin typeface="Century Gothic"/>
                <a:ea typeface="Century Gothic"/>
                <a:cs typeface="Century Gothic"/>
                <a:sym typeface="Century Gothic"/>
              </a:rPr>
            </a:br>
            <a:r>
              <a:rPr b="0" i="0" lang="en-US" sz="1600" u="none">
                <a:solidFill>
                  <a:srgbClr val="000000"/>
                </a:solidFill>
                <a:latin typeface="Calibri"/>
                <a:ea typeface="Calibri"/>
                <a:cs typeface="Calibri"/>
                <a:sym typeface="Calibri"/>
              </a:rPr>
              <a:t> </a:t>
            </a:r>
            <a:br>
              <a:rPr b="0" i="0" lang="en-US" sz="1800" u="none">
                <a:solidFill>
                  <a:srgbClr val="0F496F"/>
                </a:solidFill>
                <a:latin typeface="Century Gothic"/>
                <a:ea typeface="Century Gothic"/>
                <a:cs typeface="Century Gothic"/>
                <a:sym typeface="Century Gothic"/>
              </a:rPr>
            </a:br>
            <a:br>
              <a:rPr b="0" i="0" lang="en-US" sz="1800" u="none">
                <a:solidFill>
                  <a:srgbClr val="0F496F"/>
                </a:solidFill>
                <a:latin typeface="Century Gothic"/>
                <a:ea typeface="Century Gothic"/>
                <a:cs typeface="Century Gothic"/>
                <a:sym typeface="Century Gothic"/>
              </a:rPr>
            </a:br>
            <a:endParaRPr/>
          </a:p>
        </p:txBody>
      </p:sp>
      <p:sp>
        <p:nvSpPr>
          <p:cNvPr id="212" name="Google Shape;212;p28"/>
          <p:cNvSpPr txBox="1"/>
          <p:nvPr>
            <p:ph idx="1" type="body"/>
          </p:nvPr>
        </p:nvSpPr>
        <p:spPr>
          <a:xfrm>
            <a:off x="142875" y="1125537"/>
            <a:ext cx="8858400" cy="5543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560"/>
              <a:buNone/>
            </a:pPr>
            <a:r>
              <a:rPr b="0" i="0" lang="en-US" sz="3200" u="none">
                <a:solidFill>
                  <a:srgbClr val="000000"/>
                </a:solidFill>
                <a:latin typeface="Calibri"/>
                <a:ea typeface="Calibri"/>
                <a:cs typeface="Calibri"/>
                <a:sym typeface="Calibri"/>
              </a:rPr>
              <a:t>Aquellos niños mayores aún no  vacunados,  tienen  la oportunidad de recibir la  segunda dosis.  </a:t>
            </a:r>
            <a:br>
              <a:rPr b="0" i="0" lang="en-US" sz="3200" u="none">
                <a:solidFill>
                  <a:srgbClr val="0F496F"/>
                </a:solidFill>
                <a:latin typeface="Calibri"/>
                <a:ea typeface="Calibri"/>
                <a:cs typeface="Calibri"/>
                <a:sym typeface="Calibri"/>
              </a:rPr>
            </a:br>
            <a:r>
              <a:rPr b="0" i="0" lang="en-US" sz="3200" u="none">
                <a:solidFill>
                  <a:srgbClr val="000000"/>
                </a:solidFill>
                <a:latin typeface="Calibri"/>
                <a:ea typeface="Calibri"/>
                <a:cs typeface="Calibri"/>
                <a:sym typeface="Calibri"/>
              </a:rPr>
              <a:t>• </a:t>
            </a:r>
            <a:r>
              <a:rPr b="0" i="1" lang="en-US" sz="2400" u="none">
                <a:solidFill>
                  <a:srgbClr val="000000"/>
                </a:solidFill>
                <a:latin typeface="Calibri"/>
                <a:ea typeface="Calibri"/>
                <a:cs typeface="Calibri"/>
                <a:sym typeface="Calibri"/>
              </a:rPr>
              <a:t>Aquellos niños que nacieron </a:t>
            </a:r>
            <a:r>
              <a:rPr b="0" i="1" lang="en-US" sz="2400" u="sng">
                <a:solidFill>
                  <a:srgbClr val="000000"/>
                </a:solidFill>
                <a:latin typeface="Calibri"/>
                <a:ea typeface="Calibri"/>
                <a:cs typeface="Calibri"/>
                <a:sym typeface="Calibri"/>
              </a:rPr>
              <a:t>antes</a:t>
            </a:r>
            <a:r>
              <a:rPr b="0" i="1" lang="en-US" sz="2400" u="none">
                <a:solidFill>
                  <a:srgbClr val="000000"/>
                </a:solidFill>
                <a:latin typeface="Calibri"/>
                <a:ea typeface="Calibri"/>
                <a:cs typeface="Calibri"/>
                <a:sym typeface="Calibri"/>
              </a:rPr>
              <a:t> de Octubre de 2013, no están  incluidos en la estrategia </a:t>
            </a:r>
            <a:endParaRPr/>
          </a:p>
          <a:p>
            <a:pPr indent="0" lvl="0" marL="0" rtl="0" algn="ctr">
              <a:lnSpc>
                <a:spcPct val="100000"/>
              </a:lnSpc>
              <a:spcBef>
                <a:spcPts val="1240"/>
              </a:spcBef>
              <a:spcAft>
                <a:spcPts val="0"/>
              </a:spcAft>
              <a:buSzPts val="2560"/>
              <a:buNone/>
            </a:pPr>
            <a:br>
              <a:rPr b="0" i="0" lang="en-US" sz="3200" u="none">
                <a:solidFill>
                  <a:srgbClr val="0F496F"/>
                </a:solidFill>
                <a:latin typeface="Calibri"/>
                <a:ea typeface="Calibri"/>
                <a:cs typeface="Calibri"/>
                <a:sym typeface="Calibri"/>
              </a:rPr>
            </a:br>
            <a:r>
              <a:rPr b="0" i="0" lang="en-US" sz="3200" u="none">
                <a:solidFill>
                  <a:srgbClr val="000000"/>
                </a:solidFill>
                <a:latin typeface="Calibri"/>
                <a:ea typeface="Calibri"/>
                <a:cs typeface="Calibri"/>
                <a:sym typeface="Calibri"/>
              </a:rPr>
              <a:t>• Se puede administrar simultáneamente con otras vacunas en uso en la  infancia. </a:t>
            </a:r>
            <a:endParaRPr b="0" i="0" sz="1100" u="none">
              <a:solidFill>
                <a:srgbClr val="000000"/>
              </a:solidFill>
              <a:latin typeface="Calibri"/>
              <a:ea typeface="Calibri"/>
              <a:cs typeface="Calibri"/>
              <a:sym typeface="Calibri"/>
            </a:endParaRPr>
          </a:p>
          <a:p>
            <a:pPr indent="0" lvl="0" marL="0" rtl="0" algn="ctr">
              <a:lnSpc>
                <a:spcPct val="100000"/>
              </a:lnSpc>
              <a:spcBef>
                <a:spcPts val="1240"/>
              </a:spcBef>
              <a:spcAft>
                <a:spcPts val="0"/>
              </a:spcAft>
              <a:buSzPts val="720"/>
              <a:buNone/>
            </a:pPr>
            <a:r>
              <a:rPr b="0" i="0" lang="en-US" sz="900" u="none">
                <a:solidFill>
                  <a:srgbClr val="000000"/>
                </a:solidFill>
                <a:latin typeface="Calibri"/>
                <a:ea typeface="Calibri"/>
                <a:cs typeface="Calibri"/>
                <a:sym typeface="Calibri"/>
              </a:rPr>
              <a:t> </a:t>
            </a:r>
            <a:br>
              <a:rPr b="0" i="0" lang="en-US" sz="3200" u="none">
                <a:solidFill>
                  <a:srgbClr val="0F496F"/>
                </a:solidFill>
                <a:latin typeface="Calibri"/>
                <a:ea typeface="Calibri"/>
                <a:cs typeface="Calibri"/>
                <a:sym typeface="Calibri"/>
              </a:rPr>
            </a:br>
            <a:r>
              <a:rPr b="0" i="0" lang="en-US" sz="3200" u="none">
                <a:solidFill>
                  <a:srgbClr val="FFFFFF"/>
                </a:solidFill>
                <a:latin typeface="Calibri"/>
                <a:ea typeface="Calibri"/>
                <a:cs typeface="Calibri"/>
                <a:sym typeface="Calibri"/>
              </a:rPr>
              <a:t>Si dos vacunas vivas atenuadas no se aplican el mismo día, se recomienda una espera mínima de 28 días entre ambas.</a:t>
            </a:r>
            <a:endParaRPr/>
          </a:p>
          <a:p>
            <a:pPr indent="0" lvl="0" marL="0" rtl="0" algn="l">
              <a:spcBef>
                <a:spcPts val="1240"/>
              </a:spcBef>
              <a:spcAft>
                <a:spcPts val="0"/>
              </a:spcAft>
              <a:buSzPts val="2560"/>
              <a:buNone/>
            </a:pPr>
            <a:r>
              <a:t/>
            </a:r>
            <a:endParaRPr b="0" i="0" sz="3200" u="non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9"/>
          <p:cNvSpPr txBox="1"/>
          <p:nvPr>
            <p:ph type="title"/>
          </p:nvPr>
        </p:nvSpPr>
        <p:spPr>
          <a:xfrm>
            <a:off x="1381125" y="188912"/>
            <a:ext cx="6286500" cy="10779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entury Gothic"/>
              <a:buNone/>
            </a:pPr>
            <a:r>
              <a:rPr b="0" i="0" lang="en-US" sz="4400" u="none">
                <a:solidFill>
                  <a:schemeClr val="lt1"/>
                </a:solidFill>
                <a:latin typeface="Century Gothic"/>
                <a:ea typeface="Century Gothic"/>
                <a:cs typeface="Century Gothic"/>
                <a:sym typeface="Century Gothic"/>
              </a:rPr>
              <a:t>CONSERVACIÓN </a:t>
            </a:r>
            <a:endParaRPr/>
          </a:p>
        </p:txBody>
      </p:sp>
      <p:sp>
        <p:nvSpPr>
          <p:cNvPr id="218" name="Google Shape;218;p29"/>
          <p:cNvSpPr txBox="1"/>
          <p:nvPr>
            <p:ph idx="1" type="body"/>
          </p:nvPr>
        </p:nvSpPr>
        <p:spPr>
          <a:xfrm>
            <a:off x="900112" y="1512887"/>
            <a:ext cx="6651600" cy="4103700"/>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SzPts val="3520"/>
              <a:buNone/>
            </a:pPr>
            <a:r>
              <a:rPr b="1" i="0" lang="en-US" sz="4400" u="none">
                <a:solidFill>
                  <a:srgbClr val="0F496F"/>
                </a:solidFill>
                <a:latin typeface="Calibri"/>
                <a:ea typeface="Calibri"/>
                <a:cs typeface="Calibri"/>
                <a:sym typeface="Calibri"/>
              </a:rPr>
              <a:t>T° de +2 a + 8°C</a:t>
            </a:r>
            <a:endParaRPr/>
          </a:p>
          <a:p>
            <a:pPr indent="0" lvl="0" marL="0" rtl="0" algn="ctr">
              <a:lnSpc>
                <a:spcPct val="150000"/>
              </a:lnSpc>
              <a:spcBef>
                <a:spcPts val="1480"/>
              </a:spcBef>
              <a:spcAft>
                <a:spcPts val="0"/>
              </a:spcAft>
              <a:buSzPts val="3520"/>
              <a:buNone/>
            </a:pPr>
            <a:r>
              <a:rPr b="1" i="0" lang="en-US" sz="4400" u="none">
                <a:solidFill>
                  <a:srgbClr val="0F496F"/>
                </a:solidFill>
                <a:latin typeface="Calibri"/>
                <a:ea typeface="Calibri"/>
                <a:cs typeface="Calibri"/>
                <a:sym typeface="Calibri"/>
              </a:rPr>
              <a:t>En el centro</a:t>
            </a:r>
            <a:endParaRPr/>
          </a:p>
          <a:p>
            <a:pPr indent="0" lvl="0" marL="0" rtl="0" algn="ctr">
              <a:lnSpc>
                <a:spcPct val="150000"/>
              </a:lnSpc>
              <a:spcBef>
                <a:spcPts val="1480"/>
              </a:spcBef>
              <a:spcAft>
                <a:spcPts val="0"/>
              </a:spcAft>
              <a:buSzPts val="3520"/>
              <a:buNone/>
            </a:pPr>
            <a:r>
              <a:rPr b="1" i="0" lang="en-US" sz="4400" u="none">
                <a:solidFill>
                  <a:srgbClr val="0F496F"/>
                </a:solidFill>
                <a:latin typeface="Calibri"/>
                <a:ea typeface="Calibri"/>
                <a:cs typeface="Calibri"/>
                <a:sym typeface="Calibri"/>
              </a:rPr>
              <a:t> de la heladera</a:t>
            </a:r>
            <a:endParaRPr/>
          </a:p>
        </p:txBody>
      </p:sp>
      <p:pic>
        <p:nvPicPr>
          <p:cNvPr id="219" name="Google Shape;219;p29"/>
          <p:cNvPicPr preferRelativeResize="0"/>
          <p:nvPr>
            <p:ph idx="1" type="body"/>
          </p:nvPr>
        </p:nvPicPr>
        <p:blipFill rotWithShape="1">
          <a:blip r:embed="rId3">
            <a:alphaModFix/>
          </a:blip>
          <a:srcRect b="0" l="0" r="0" t="0"/>
          <a:stretch/>
        </p:blipFill>
        <p:spPr>
          <a:xfrm>
            <a:off x="7092950" y="1585912"/>
            <a:ext cx="1808100" cy="1859100"/>
          </a:xfrm>
          <a:prstGeom prst="rect">
            <a:avLst/>
          </a:prstGeom>
          <a:noFill/>
          <a:ln>
            <a:noFill/>
          </a:ln>
        </p:spPr>
      </p:pic>
      <p:pic>
        <p:nvPicPr>
          <p:cNvPr id="220" name="Google Shape;220;p29"/>
          <p:cNvPicPr preferRelativeResize="0"/>
          <p:nvPr/>
        </p:nvPicPr>
        <p:blipFill rotWithShape="1">
          <a:blip r:embed="rId4">
            <a:alphaModFix/>
          </a:blip>
          <a:srcRect b="0" l="0" r="0" t="0"/>
          <a:stretch/>
        </p:blipFill>
        <p:spPr>
          <a:xfrm>
            <a:off x="323850" y="4630737"/>
            <a:ext cx="1800225" cy="2038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txBox="1"/>
          <p:nvPr>
            <p:ph type="title"/>
          </p:nvPr>
        </p:nvSpPr>
        <p:spPr>
          <a:xfrm>
            <a:off x="1187450" y="115887"/>
            <a:ext cx="6554700" cy="936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200"/>
              <a:buFont typeface="Century Gothic"/>
              <a:buNone/>
            </a:pPr>
            <a:r>
              <a:rPr b="0" i="0" lang="en-US" sz="3200" u="none">
                <a:solidFill>
                  <a:schemeClr val="lt1"/>
                </a:solidFill>
                <a:latin typeface="Century Gothic"/>
                <a:ea typeface="Century Gothic"/>
                <a:cs typeface="Century Gothic"/>
                <a:sym typeface="Century Gothic"/>
              </a:rPr>
              <a:t>REACCIONES ADVERSAS </a:t>
            </a:r>
            <a:endParaRPr/>
          </a:p>
        </p:txBody>
      </p:sp>
      <p:sp>
        <p:nvSpPr>
          <p:cNvPr id="226" name="Google Shape;226;p30"/>
          <p:cNvSpPr txBox="1"/>
          <p:nvPr>
            <p:ph idx="1" type="body"/>
          </p:nvPr>
        </p:nvSpPr>
        <p:spPr>
          <a:xfrm>
            <a:off x="179387" y="1412875"/>
            <a:ext cx="8856600" cy="4968900"/>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50000"/>
              </a:lnSpc>
              <a:spcBef>
                <a:spcPts val="0"/>
              </a:spcBef>
              <a:spcAft>
                <a:spcPts val="0"/>
              </a:spcAft>
              <a:buClr>
                <a:srgbClr val="FFFFFF"/>
              </a:buClr>
              <a:buSzPts val="2240"/>
              <a:buFont typeface="Noto Sans Symbols"/>
              <a:buChar char="⮚"/>
            </a:pPr>
            <a:r>
              <a:rPr b="0" i="0" lang="en-US" sz="2800" u="none" cap="none" strike="noStrike">
                <a:solidFill>
                  <a:srgbClr val="000000"/>
                </a:solidFill>
                <a:latin typeface="Calibri"/>
                <a:ea typeface="Calibri"/>
                <a:cs typeface="Calibri"/>
                <a:sym typeface="Calibri"/>
              </a:rPr>
              <a:t>Las reacciones adversas son generalmente leves y  </a:t>
            </a:r>
            <a:endParaRPr b="0" i="0" sz="2800" u="none" cap="none" strike="noStrike">
              <a:solidFill>
                <a:srgbClr val="0F496F"/>
              </a:solidFill>
              <a:latin typeface="Calibri"/>
              <a:ea typeface="Calibri"/>
              <a:cs typeface="Calibri"/>
              <a:sym typeface="Calibri"/>
            </a:endParaRPr>
          </a:p>
          <a:p>
            <a:pPr indent="-285750" lvl="0" marL="285750" marR="0" rtl="0" algn="l">
              <a:lnSpc>
                <a:spcPct val="150000"/>
              </a:lnSpc>
              <a:spcBef>
                <a:spcPts val="0"/>
              </a:spcBef>
              <a:spcAft>
                <a:spcPts val="0"/>
              </a:spcAft>
              <a:buClr>
                <a:srgbClr val="FFFFFF"/>
              </a:buClr>
              <a:buSzPts val="2240"/>
              <a:buFont typeface="Noto Sans Symbols"/>
              <a:buChar char="⮚"/>
            </a:pPr>
            <a:r>
              <a:rPr b="0" i="0" lang="en-US" sz="2800" u="none" cap="none" strike="noStrike">
                <a:solidFill>
                  <a:srgbClr val="000000"/>
                </a:solidFill>
                <a:latin typeface="Calibri"/>
                <a:ea typeface="Calibri"/>
                <a:cs typeface="Calibri"/>
                <a:sym typeface="Calibri"/>
              </a:rPr>
              <a:t>   ocurren con una frecuencia general entre 5-35%. </a:t>
            </a:r>
            <a:endParaRPr b="0" i="0" sz="2800" u="none" cap="none" strike="noStrike">
              <a:solidFill>
                <a:srgbClr val="0F496F"/>
              </a:solidFill>
              <a:latin typeface="Calibri"/>
              <a:ea typeface="Calibri"/>
              <a:cs typeface="Calibri"/>
              <a:sym typeface="Calibri"/>
            </a:endParaRPr>
          </a:p>
          <a:p>
            <a:pPr indent="-285750" lvl="0" marL="285750" marR="0" rtl="0" algn="l">
              <a:lnSpc>
                <a:spcPct val="150000"/>
              </a:lnSpc>
              <a:spcBef>
                <a:spcPts val="700"/>
              </a:spcBef>
              <a:spcAft>
                <a:spcPts val="0"/>
              </a:spcAft>
              <a:buClr>
                <a:srgbClr val="FFFFFF"/>
              </a:buClr>
              <a:buSzPts val="2240"/>
              <a:buFont typeface="Noto Sans Symbols"/>
              <a:buChar char="⮚"/>
            </a:pPr>
            <a:r>
              <a:rPr b="0" i="0" lang="en-US" sz="2800" u="none" cap="none" strike="noStrike">
                <a:solidFill>
                  <a:srgbClr val="000000"/>
                </a:solidFill>
                <a:latin typeface="Calibri"/>
                <a:ea typeface="Calibri"/>
                <a:cs typeface="Calibri"/>
                <a:sym typeface="Calibri"/>
              </a:rPr>
              <a:t>Son inusuales en los huéspedes inmunocompetentes: </a:t>
            </a:r>
            <a:endParaRPr b="0" i="0" sz="2800" u="none" cap="none" strike="noStrike">
              <a:solidFill>
                <a:srgbClr val="0F496F"/>
              </a:solidFill>
              <a:latin typeface="Calibri"/>
              <a:ea typeface="Calibri"/>
              <a:cs typeface="Calibri"/>
              <a:sym typeface="Calibri"/>
            </a:endParaRPr>
          </a:p>
          <a:p>
            <a:pPr indent="-285750" lvl="0" marL="285750" marR="0" rtl="0" algn="l">
              <a:lnSpc>
                <a:spcPct val="150000"/>
              </a:lnSpc>
              <a:spcBef>
                <a:spcPts val="700"/>
              </a:spcBef>
              <a:spcAft>
                <a:spcPts val="0"/>
              </a:spcAft>
              <a:buClr>
                <a:srgbClr val="FFFFFF"/>
              </a:buClr>
              <a:buSzPts val="2240"/>
              <a:buFont typeface="Noto Sans Symbols"/>
              <a:buChar char="⮚"/>
            </a:pPr>
            <a:r>
              <a:rPr b="1" i="0" lang="en-US" sz="2800" u="none" cap="none" strike="noStrike">
                <a:solidFill>
                  <a:srgbClr val="000000"/>
                </a:solidFill>
                <a:latin typeface="Calibri"/>
                <a:ea typeface="Calibri"/>
                <a:cs typeface="Calibri"/>
                <a:sym typeface="Calibri"/>
              </a:rPr>
              <a:t>Locales: </a:t>
            </a:r>
            <a:r>
              <a:rPr b="0" i="0" lang="en-US" sz="2800" u="none" cap="none" strike="noStrike">
                <a:solidFill>
                  <a:srgbClr val="000000"/>
                </a:solidFill>
                <a:latin typeface="Calibri"/>
                <a:ea typeface="Calibri"/>
                <a:cs typeface="Calibri"/>
                <a:sym typeface="Calibri"/>
              </a:rPr>
              <a:t>Eritema, tumefacción y dolor. Vesículas  </a:t>
            </a:r>
            <a:endParaRPr b="0" i="0" sz="2800" u="none" cap="none" strike="noStrike">
              <a:solidFill>
                <a:srgbClr val="0F496F"/>
              </a:solidFill>
              <a:latin typeface="Calibri"/>
              <a:ea typeface="Calibri"/>
              <a:cs typeface="Calibri"/>
              <a:sym typeface="Calibri"/>
            </a:endParaRPr>
          </a:p>
          <a:p>
            <a:pPr indent="-285750" lvl="0" marL="285750" marR="0" rtl="0" algn="l">
              <a:lnSpc>
                <a:spcPct val="150000"/>
              </a:lnSpc>
              <a:spcBef>
                <a:spcPts val="0"/>
              </a:spcBef>
              <a:spcAft>
                <a:spcPts val="0"/>
              </a:spcAft>
              <a:buClr>
                <a:schemeClr val="lt1"/>
              </a:buClr>
              <a:buSzPts val="2240"/>
              <a:buFont typeface="Noto Sans Symbols"/>
              <a:buNone/>
            </a:pPr>
            <a:r>
              <a:rPr b="0" i="0" lang="en-US" sz="2800" u="none" cap="none" strike="noStrike">
                <a:solidFill>
                  <a:srgbClr val="000000"/>
                </a:solidFill>
                <a:latin typeface="Calibri"/>
                <a:ea typeface="Calibri"/>
                <a:cs typeface="Calibri"/>
                <a:sym typeface="Calibri"/>
              </a:rPr>
              <a:t>   localizadas en el 1 al 3% de los vacunados, durante la     primer semana post vacunación</a:t>
            </a:r>
            <a:endParaRPr b="0" i="0" sz="2800" u="none" cap="none" strike="noStrike">
              <a:solidFill>
                <a:srgbClr val="0F496F"/>
              </a:solidFill>
              <a:latin typeface="Calibri"/>
              <a:ea typeface="Calibri"/>
              <a:cs typeface="Calibri"/>
              <a:sym typeface="Calibri"/>
            </a:endParaRPr>
          </a:p>
          <a:p>
            <a:pPr indent="-285750" lvl="0" marL="285750" marR="0" rtl="0" algn="l">
              <a:lnSpc>
                <a:spcPct val="150000"/>
              </a:lnSpc>
              <a:spcBef>
                <a:spcPts val="1000"/>
              </a:spcBef>
              <a:spcAft>
                <a:spcPts val="0"/>
              </a:spcAft>
              <a:buClr>
                <a:srgbClr val="FFFFFF"/>
              </a:buClr>
              <a:buSzPts val="2240"/>
              <a:buFont typeface="Noto Sans Symbols"/>
              <a:buChar char="⮚"/>
            </a:pPr>
            <a:r>
              <a:rPr b="1" i="0" lang="en-US" sz="2800" u="none" cap="none" strike="noStrike">
                <a:solidFill>
                  <a:srgbClr val="000000"/>
                </a:solidFill>
                <a:latin typeface="Calibri"/>
                <a:ea typeface="Calibri"/>
                <a:cs typeface="Calibri"/>
                <a:sym typeface="Calibri"/>
              </a:rPr>
              <a:t>Generales</a:t>
            </a:r>
            <a:r>
              <a:rPr b="0" i="0" lang="en-US" sz="2800" u="none" cap="none" strike="noStrike">
                <a:solidFill>
                  <a:srgbClr val="000000"/>
                </a:solidFill>
                <a:latin typeface="Calibri"/>
                <a:ea typeface="Calibri"/>
                <a:cs typeface="Calibri"/>
                <a:sym typeface="Calibri"/>
              </a:rPr>
              <a:t>: Erupción variceliforme con escasas lesiones  entre los 5 y 28 días siguientes a la vacunación  </a:t>
            </a:r>
            <a:endParaRPr b="0" i="0" sz="2800" u="none" cap="none" strike="noStrike">
              <a:solidFill>
                <a:srgbClr val="0F496F"/>
              </a:solidFill>
              <a:latin typeface="Calibri"/>
              <a:ea typeface="Calibri"/>
              <a:cs typeface="Calibri"/>
              <a:sym typeface="Calibri"/>
            </a:endParaRPr>
          </a:p>
          <a:p>
            <a:pPr indent="-143510" lvl="0" marL="285750" marR="0" rtl="0" algn="l">
              <a:spcBef>
                <a:spcPts val="560"/>
              </a:spcBef>
              <a:spcAft>
                <a:spcPts val="0"/>
              </a:spcAft>
              <a:buClr>
                <a:schemeClr val="lt1"/>
              </a:buClr>
              <a:buSzPts val="2240"/>
              <a:buFont typeface="Noto Sans Symbols"/>
              <a:buNone/>
            </a:pPr>
            <a:r>
              <a:t/>
            </a:r>
            <a:endParaRPr b="0" i="0" sz="2800" u="none">
              <a:solidFill>
                <a:srgbClr val="0F496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ector">
  <a:themeElements>
    <a:clrScheme name="Sector">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ector">
  <a:themeElements>
    <a:clrScheme name="Sector">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Sector">
  <a:themeElements>
    <a:clrScheme name="Sector">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Sector">
  <a:themeElements>
    <a:clrScheme name="Sector">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