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79" r:id="rId7"/>
    <p:sldId id="283" r:id="rId8"/>
    <p:sldId id="284" r:id="rId9"/>
    <p:sldId id="28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782BD5-091D-4404-9895-35F47E50231F}" v="179" dt="2024-08-02T15:43:25.3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57" d="100"/>
          <a:sy n="57" d="100"/>
        </p:scale>
        <p:origin x="-58" y="2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26C0A-DF15-4554-8C9C-DF778FD8C71F}" type="datetimeFigureOut">
              <a:rPr lang="es-AR" smtClean="0"/>
              <a:t>19/8/2024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2A10A-BF69-4757-B0AE-4AD3EB5E8C6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6236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2A10A-BF69-4757-B0AE-4AD3EB5E8C69}" type="slidenum">
              <a:rPr lang="es-AR" smtClean="0"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8288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030">
            <a:extLst>
              <a:ext uri="{FF2B5EF4-FFF2-40B4-BE49-F238E27FC236}">
                <a16:creationId xmlns="" xmlns:a16="http://schemas.microsoft.com/office/drawing/2014/main" id="{1351B104-9B78-4A2B-B970-FA8ABE1CE1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1032" name="Rectangle 1031">
              <a:extLst>
                <a:ext uri="{FF2B5EF4-FFF2-40B4-BE49-F238E27FC236}">
                  <a16:creationId xmlns="" xmlns:a16="http://schemas.microsoft.com/office/drawing/2014/main" id="{3A130E84-D02F-40FB-9BEB-52023927138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33" name="Picture 2">
              <a:extLst>
                <a:ext uri="{FF2B5EF4-FFF2-40B4-BE49-F238E27FC236}">
                  <a16:creationId xmlns="" xmlns:a16="http://schemas.microsoft.com/office/drawing/2014/main" id="{5E142BFD-7D75-4518-BBDF-27C00AB4BC7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PicPr>
          <p:blipFill>
            <a:blip r:embed="rId3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851A94C-4989-28F2-8742-5C03D3227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7938" y="1122363"/>
            <a:ext cx="7673486" cy="2387600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VACUNA SALK- IPV</a:t>
            </a: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A589FDBD-56E8-163D-77D4-392B4C218A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3490" y="5122069"/>
            <a:ext cx="4082297" cy="1655762"/>
          </a:xfrm>
        </p:spPr>
        <p:txBody>
          <a:bodyPr>
            <a:normAutofit/>
          </a:bodyPr>
          <a:lstStyle/>
          <a:p>
            <a:pPr algn="r"/>
            <a:r>
              <a:rPr lang="es-MX" dirty="0"/>
              <a:t>PAI 2024 HNRG</a:t>
            </a:r>
          </a:p>
          <a:p>
            <a:pPr algn="r"/>
            <a:r>
              <a:rPr lang="es-MX" dirty="0"/>
              <a:t>VACUNATORIO</a:t>
            </a:r>
          </a:p>
          <a:p>
            <a:pPr algn="r"/>
            <a:r>
              <a:rPr lang="es-MX" dirty="0"/>
              <a:t>LIC. MICAELA TOLABA</a:t>
            </a:r>
            <a:endParaRPr lang="es-AR" dirty="0"/>
          </a:p>
        </p:txBody>
      </p:sp>
      <p:pic>
        <p:nvPicPr>
          <p:cNvPr id="1026" name="Picture 2" descr="Hospital de Niños Ricardo Gutierrez | Buenos Aires">
            <a:extLst>
              <a:ext uri="{FF2B5EF4-FFF2-40B4-BE49-F238E27FC236}">
                <a16:creationId xmlns="" xmlns:a16="http://schemas.microsoft.com/office/drawing/2014/main" id="{EA0AC2CF-2759-5977-C9F7-53C31484B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4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36"/>
          <a:stretch/>
        </p:blipFill>
        <p:spPr bwMode="auto">
          <a:xfrm>
            <a:off x="-5596" y="10"/>
            <a:ext cx="2191584" cy="6838940"/>
          </a:xfrm>
          <a:prstGeom prst="rect">
            <a:avLst/>
          </a:prstGeom>
          <a:noFill/>
          <a:effectLst>
            <a:outerShdw blurRad="50800" dist="50800" dir="5400000" sx="200000" sy="200000" algn="ctr" rotWithShape="0">
              <a:schemeClr val="bg2">
                <a:lumMod val="20000"/>
                <a:lumOff val="80000"/>
                <a:alpha val="49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5" name="Group 1034">
            <a:extLst>
              <a:ext uri="{FF2B5EF4-FFF2-40B4-BE49-F238E27FC236}">
                <a16:creationId xmlns="" xmlns:a16="http://schemas.microsoft.com/office/drawing/2014/main" id="{D4116A08-770E-4DC3-AAB6-E3E8E6CEC8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solidFill>
            <a:schemeClr val="tx1">
              <a:alpha val="70000"/>
            </a:schemeClr>
          </a:solidFill>
          <a:effectLst/>
        </p:grpSpPr>
        <p:sp>
          <p:nvSpPr>
            <p:cNvPr id="1036" name="Rectangle 5">
              <a:extLst>
                <a:ext uri="{FF2B5EF4-FFF2-40B4-BE49-F238E27FC236}">
                  <a16:creationId xmlns="" xmlns:a16="http://schemas.microsoft.com/office/drawing/2014/main" id="{6ADECFB2-F615-49A9-A242-A3D04CADB0B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37" name="Freeform 6">
              <a:extLst>
                <a:ext uri="{FF2B5EF4-FFF2-40B4-BE49-F238E27FC236}">
                  <a16:creationId xmlns="" xmlns:a16="http://schemas.microsoft.com/office/drawing/2014/main" id="{8E1F3AC6-5FF1-401B-91E4-180D1D35601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38" name="Freeform 7">
              <a:extLst>
                <a:ext uri="{FF2B5EF4-FFF2-40B4-BE49-F238E27FC236}">
                  <a16:creationId xmlns="" xmlns:a16="http://schemas.microsoft.com/office/drawing/2014/main" id="{72BC7A9D-387B-4877-B8E6-E8ABA6B2655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39" name="Rectangle 8">
              <a:extLst>
                <a:ext uri="{FF2B5EF4-FFF2-40B4-BE49-F238E27FC236}">
                  <a16:creationId xmlns="" xmlns:a16="http://schemas.microsoft.com/office/drawing/2014/main" id="{9114560A-27D6-469D-992E-33A55B40BA0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0" name="Freeform 9">
              <a:extLst>
                <a:ext uri="{FF2B5EF4-FFF2-40B4-BE49-F238E27FC236}">
                  <a16:creationId xmlns="" xmlns:a16="http://schemas.microsoft.com/office/drawing/2014/main" id="{CBF136EF-7DC2-47D2-974C-70044B5E901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1" name="Freeform 10">
              <a:extLst>
                <a:ext uri="{FF2B5EF4-FFF2-40B4-BE49-F238E27FC236}">
                  <a16:creationId xmlns="" xmlns:a16="http://schemas.microsoft.com/office/drawing/2014/main" id="{6B03084D-F566-41C4-BE37-870FB5A0D1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2" name="Freeform 11">
              <a:extLst>
                <a:ext uri="{FF2B5EF4-FFF2-40B4-BE49-F238E27FC236}">
                  <a16:creationId xmlns="" xmlns:a16="http://schemas.microsoft.com/office/drawing/2014/main" id="{049DC21B-8236-4901-9ADD-E3167ABDE9B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3" name="Freeform 12">
              <a:extLst>
                <a:ext uri="{FF2B5EF4-FFF2-40B4-BE49-F238E27FC236}">
                  <a16:creationId xmlns="" xmlns:a16="http://schemas.microsoft.com/office/drawing/2014/main" id="{304F4FEB-8B5B-45BA-988C-5FBF41059E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4" name="Freeform 13">
              <a:extLst>
                <a:ext uri="{FF2B5EF4-FFF2-40B4-BE49-F238E27FC236}">
                  <a16:creationId xmlns="" xmlns:a16="http://schemas.microsoft.com/office/drawing/2014/main" id="{E88E24C8-3D76-4C2F-84D1-BC3C2AACA4E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5" name="Freeform 14">
              <a:extLst>
                <a:ext uri="{FF2B5EF4-FFF2-40B4-BE49-F238E27FC236}">
                  <a16:creationId xmlns="" xmlns:a16="http://schemas.microsoft.com/office/drawing/2014/main" id="{91C91468-4F8A-42F1-9505-02D92417874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6" name="Freeform 15">
              <a:extLst>
                <a:ext uri="{FF2B5EF4-FFF2-40B4-BE49-F238E27FC236}">
                  <a16:creationId xmlns="" xmlns:a16="http://schemas.microsoft.com/office/drawing/2014/main" id="{C22581B1-C426-4189-85D6-C499D6982F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7" name="Freeform 16">
              <a:extLst>
                <a:ext uri="{FF2B5EF4-FFF2-40B4-BE49-F238E27FC236}">
                  <a16:creationId xmlns="" xmlns:a16="http://schemas.microsoft.com/office/drawing/2014/main" id="{29DFD4C4-0517-4A6B-B423-E55582618D9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8" name="Freeform 17">
              <a:extLst>
                <a:ext uri="{FF2B5EF4-FFF2-40B4-BE49-F238E27FC236}">
                  <a16:creationId xmlns="" xmlns:a16="http://schemas.microsoft.com/office/drawing/2014/main" id="{7ACD84D3-D09D-4C94-99D5-51713A1D6B2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9" name="Freeform 18">
              <a:extLst>
                <a:ext uri="{FF2B5EF4-FFF2-40B4-BE49-F238E27FC236}">
                  <a16:creationId xmlns="" xmlns:a16="http://schemas.microsoft.com/office/drawing/2014/main" id="{37C2AEAB-1CC9-4A9A-8303-E1E0C12168A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0" name="Freeform 19">
              <a:extLst>
                <a:ext uri="{FF2B5EF4-FFF2-40B4-BE49-F238E27FC236}">
                  <a16:creationId xmlns="" xmlns:a16="http://schemas.microsoft.com/office/drawing/2014/main" id="{20ABD348-58FE-4371-AE12-C66FF8CAC3A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1" name="Freeform 20">
              <a:extLst>
                <a:ext uri="{FF2B5EF4-FFF2-40B4-BE49-F238E27FC236}">
                  <a16:creationId xmlns="" xmlns:a16="http://schemas.microsoft.com/office/drawing/2014/main" id="{408E0FAA-F0C5-4CB1-95FE-D3D96830FCE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2" name="Freeform 21">
              <a:extLst>
                <a:ext uri="{FF2B5EF4-FFF2-40B4-BE49-F238E27FC236}">
                  <a16:creationId xmlns="" xmlns:a16="http://schemas.microsoft.com/office/drawing/2014/main" id="{F83C789F-2881-4822-A724-567720953F5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3" name="Freeform 22">
              <a:extLst>
                <a:ext uri="{FF2B5EF4-FFF2-40B4-BE49-F238E27FC236}">
                  <a16:creationId xmlns="" xmlns:a16="http://schemas.microsoft.com/office/drawing/2014/main" id="{6B039120-5C84-4A03-9ADD-32EA6E5D444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4" name="Freeform 23">
              <a:extLst>
                <a:ext uri="{FF2B5EF4-FFF2-40B4-BE49-F238E27FC236}">
                  <a16:creationId xmlns="" xmlns:a16="http://schemas.microsoft.com/office/drawing/2014/main" id="{440E956F-26EB-40C6-B500-1A4BB4ABF75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5" name="Freeform 24">
              <a:extLst>
                <a:ext uri="{FF2B5EF4-FFF2-40B4-BE49-F238E27FC236}">
                  <a16:creationId xmlns="" xmlns:a16="http://schemas.microsoft.com/office/drawing/2014/main" id="{D2449A75-05DC-4791-90F1-335CC6732CB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6" name="Freeform 25">
              <a:extLst>
                <a:ext uri="{FF2B5EF4-FFF2-40B4-BE49-F238E27FC236}">
                  <a16:creationId xmlns="" xmlns:a16="http://schemas.microsoft.com/office/drawing/2014/main" id="{2A0F57CD-8F34-4F1D-BFF3-12935225011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7" name="Freeform 26">
              <a:extLst>
                <a:ext uri="{FF2B5EF4-FFF2-40B4-BE49-F238E27FC236}">
                  <a16:creationId xmlns="" xmlns:a16="http://schemas.microsoft.com/office/drawing/2014/main" id="{DB0DDCCE-FA18-4790-8F10-67FC661721D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8" name="Freeform 27">
              <a:extLst>
                <a:ext uri="{FF2B5EF4-FFF2-40B4-BE49-F238E27FC236}">
                  <a16:creationId xmlns="" xmlns:a16="http://schemas.microsoft.com/office/drawing/2014/main" id="{750A8178-D049-42D4-BA77-A262FE55F9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9" name="Freeform 28">
              <a:extLst>
                <a:ext uri="{FF2B5EF4-FFF2-40B4-BE49-F238E27FC236}">
                  <a16:creationId xmlns="" xmlns:a16="http://schemas.microsoft.com/office/drawing/2014/main" id="{B33B9383-8846-404B-85BE-E43F077379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0" name="Freeform 29">
              <a:extLst>
                <a:ext uri="{FF2B5EF4-FFF2-40B4-BE49-F238E27FC236}">
                  <a16:creationId xmlns="" xmlns:a16="http://schemas.microsoft.com/office/drawing/2014/main" id="{79468103-A660-495B-BFDF-8E7D98A09A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1" name="Freeform 30">
              <a:extLst>
                <a:ext uri="{FF2B5EF4-FFF2-40B4-BE49-F238E27FC236}">
                  <a16:creationId xmlns="" xmlns:a16="http://schemas.microsoft.com/office/drawing/2014/main" id="{06F4CC44-94E1-47AF-893C-19C4A4AB402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2" name="Freeform 31">
              <a:extLst>
                <a:ext uri="{FF2B5EF4-FFF2-40B4-BE49-F238E27FC236}">
                  <a16:creationId xmlns="" xmlns:a16="http://schemas.microsoft.com/office/drawing/2014/main" id="{E87F601E-2166-4FAE-AF96-2A1B17E46E9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3" name="Freeform 32">
              <a:extLst>
                <a:ext uri="{FF2B5EF4-FFF2-40B4-BE49-F238E27FC236}">
                  <a16:creationId xmlns="" xmlns:a16="http://schemas.microsoft.com/office/drawing/2014/main" id="{DCDE2745-7AA5-416B-AC78-93C6EAE5D4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4" name="Rectangle 33">
              <a:extLst>
                <a:ext uri="{FF2B5EF4-FFF2-40B4-BE49-F238E27FC236}">
                  <a16:creationId xmlns="" xmlns:a16="http://schemas.microsoft.com/office/drawing/2014/main" id="{7D5F7E44-496F-4025-AFD8-7EEC67AC18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5" name="Freeform 34">
              <a:extLst>
                <a:ext uri="{FF2B5EF4-FFF2-40B4-BE49-F238E27FC236}">
                  <a16:creationId xmlns="" xmlns:a16="http://schemas.microsoft.com/office/drawing/2014/main" id="{FA8ED221-FD77-4CD0-A9B9-3F97E40DCD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6" name="Freeform 35">
              <a:extLst>
                <a:ext uri="{FF2B5EF4-FFF2-40B4-BE49-F238E27FC236}">
                  <a16:creationId xmlns="" xmlns:a16="http://schemas.microsoft.com/office/drawing/2014/main" id="{94922F75-95BC-435D-B4BB-BCE65BACCE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7" name="Freeform 36">
              <a:extLst>
                <a:ext uri="{FF2B5EF4-FFF2-40B4-BE49-F238E27FC236}">
                  <a16:creationId xmlns="" xmlns:a16="http://schemas.microsoft.com/office/drawing/2014/main" id="{CFB94884-EF28-419D-9147-20B2C9B1AB8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8" name="Freeform 37">
              <a:extLst>
                <a:ext uri="{FF2B5EF4-FFF2-40B4-BE49-F238E27FC236}">
                  <a16:creationId xmlns="" xmlns:a16="http://schemas.microsoft.com/office/drawing/2014/main" id="{94C72871-F5AC-46D1-97EF-94E4070A704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9" name="Freeform 38">
              <a:extLst>
                <a:ext uri="{FF2B5EF4-FFF2-40B4-BE49-F238E27FC236}">
                  <a16:creationId xmlns="" xmlns:a16="http://schemas.microsoft.com/office/drawing/2014/main" id="{03ED1B15-6247-43B3-BEAE-DB699DE2973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0" name="Freeform 39">
              <a:extLst>
                <a:ext uri="{FF2B5EF4-FFF2-40B4-BE49-F238E27FC236}">
                  <a16:creationId xmlns="" xmlns:a16="http://schemas.microsoft.com/office/drawing/2014/main" id="{FA3EA466-B483-4B4A-9FCB-9FFA8E538F3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1" name="Freeform 40">
              <a:extLst>
                <a:ext uri="{FF2B5EF4-FFF2-40B4-BE49-F238E27FC236}">
                  <a16:creationId xmlns="" xmlns:a16="http://schemas.microsoft.com/office/drawing/2014/main" id="{CCE5E17C-696E-46EB-B70D-58627421699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2" name="Freeform 41">
              <a:extLst>
                <a:ext uri="{FF2B5EF4-FFF2-40B4-BE49-F238E27FC236}">
                  <a16:creationId xmlns="" xmlns:a16="http://schemas.microsoft.com/office/drawing/2014/main" id="{AB6022EC-6D09-4098-9A97-5A911C08CA0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3" name="Freeform 42">
              <a:extLst>
                <a:ext uri="{FF2B5EF4-FFF2-40B4-BE49-F238E27FC236}">
                  <a16:creationId xmlns="" xmlns:a16="http://schemas.microsoft.com/office/drawing/2014/main" id="{7E18073E-1315-4400-ABD9-C34AEAFBFF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4" name="Freeform 43">
              <a:extLst>
                <a:ext uri="{FF2B5EF4-FFF2-40B4-BE49-F238E27FC236}">
                  <a16:creationId xmlns="" xmlns:a16="http://schemas.microsoft.com/office/drawing/2014/main" id="{5510509E-411D-4F1B-BDC6-3E566689633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5" name="Freeform 44">
              <a:extLst>
                <a:ext uri="{FF2B5EF4-FFF2-40B4-BE49-F238E27FC236}">
                  <a16:creationId xmlns="" xmlns:a16="http://schemas.microsoft.com/office/drawing/2014/main" id="{46F1A7E1-EC01-4288-87AE-C3B6434BD0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6" name="Rectangle 45">
              <a:extLst>
                <a:ext uri="{FF2B5EF4-FFF2-40B4-BE49-F238E27FC236}">
                  <a16:creationId xmlns="" xmlns:a16="http://schemas.microsoft.com/office/drawing/2014/main" id="{F7BBA432-5463-415B-BA54-3AA2B92D28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7" name="Freeform 46">
              <a:extLst>
                <a:ext uri="{FF2B5EF4-FFF2-40B4-BE49-F238E27FC236}">
                  <a16:creationId xmlns="" xmlns:a16="http://schemas.microsoft.com/office/drawing/2014/main" id="{66E19F01-137B-4A95-9313-CE6F7780665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8" name="Freeform 47">
              <a:extLst>
                <a:ext uri="{FF2B5EF4-FFF2-40B4-BE49-F238E27FC236}">
                  <a16:creationId xmlns="" xmlns:a16="http://schemas.microsoft.com/office/drawing/2014/main" id="{38C0AACC-51F2-424F-9988-F3B621941C6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9" name="Freeform 48">
              <a:extLst>
                <a:ext uri="{FF2B5EF4-FFF2-40B4-BE49-F238E27FC236}">
                  <a16:creationId xmlns="" xmlns:a16="http://schemas.microsoft.com/office/drawing/2014/main" id="{7364A775-01A6-4012-88CF-58FDDBE4CB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0" name="Freeform 49">
              <a:extLst>
                <a:ext uri="{FF2B5EF4-FFF2-40B4-BE49-F238E27FC236}">
                  <a16:creationId xmlns="" xmlns:a16="http://schemas.microsoft.com/office/drawing/2014/main" id="{C8C770C5-535A-4F1B-81CA-FD6F32C09A7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1" name="Freeform 50">
              <a:extLst>
                <a:ext uri="{FF2B5EF4-FFF2-40B4-BE49-F238E27FC236}">
                  <a16:creationId xmlns="" xmlns:a16="http://schemas.microsoft.com/office/drawing/2014/main" id="{55F9C3EF-BEB8-4836-8DE0-319E54496E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2" name="Freeform 51">
              <a:extLst>
                <a:ext uri="{FF2B5EF4-FFF2-40B4-BE49-F238E27FC236}">
                  <a16:creationId xmlns="" xmlns:a16="http://schemas.microsoft.com/office/drawing/2014/main" id="{0976D9A1-85FC-406B-8AEA-AE3C056A403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3" name="Freeform 52">
              <a:extLst>
                <a:ext uri="{FF2B5EF4-FFF2-40B4-BE49-F238E27FC236}">
                  <a16:creationId xmlns="" xmlns:a16="http://schemas.microsoft.com/office/drawing/2014/main" id="{68BC6126-2A3A-4F1D-A565-BEF620660A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4" name="Freeform 53">
              <a:extLst>
                <a:ext uri="{FF2B5EF4-FFF2-40B4-BE49-F238E27FC236}">
                  <a16:creationId xmlns="" xmlns:a16="http://schemas.microsoft.com/office/drawing/2014/main" id="{D8C7B98D-F83E-485D-B01D-270242E8FD9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5" name="Freeform 54">
              <a:extLst>
                <a:ext uri="{FF2B5EF4-FFF2-40B4-BE49-F238E27FC236}">
                  <a16:creationId xmlns="" xmlns:a16="http://schemas.microsoft.com/office/drawing/2014/main" id="{93D5E722-D236-478A-A13F-8FA4141D94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6" name="Freeform 55">
              <a:extLst>
                <a:ext uri="{FF2B5EF4-FFF2-40B4-BE49-F238E27FC236}">
                  <a16:creationId xmlns="" xmlns:a16="http://schemas.microsoft.com/office/drawing/2014/main" id="{ABE1456F-F283-4BD5-A1B9-EF2423B6821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7" name="Freeform 56">
              <a:extLst>
                <a:ext uri="{FF2B5EF4-FFF2-40B4-BE49-F238E27FC236}">
                  <a16:creationId xmlns="" xmlns:a16="http://schemas.microsoft.com/office/drawing/2014/main" id="{E4D1AC66-8164-4BBC-89D5-69FE7A4FC2E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8" name="Freeform 57">
              <a:extLst>
                <a:ext uri="{FF2B5EF4-FFF2-40B4-BE49-F238E27FC236}">
                  <a16:creationId xmlns="" xmlns:a16="http://schemas.microsoft.com/office/drawing/2014/main" id="{845A8868-488C-447D-979F-7E01B82ACB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9" name="Freeform 58">
              <a:extLst>
                <a:ext uri="{FF2B5EF4-FFF2-40B4-BE49-F238E27FC236}">
                  <a16:creationId xmlns="" xmlns:a16="http://schemas.microsoft.com/office/drawing/2014/main" id="{948639B9-9B88-432B-914E-6B70BAEB1D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</p:grpSp>
      <p:grpSp>
        <p:nvGrpSpPr>
          <p:cNvPr id="1091" name="Group 1090">
            <a:extLst>
              <a:ext uri="{FF2B5EF4-FFF2-40B4-BE49-F238E27FC236}">
                <a16:creationId xmlns="" xmlns:a16="http://schemas.microsoft.com/office/drawing/2014/main" id="{77EB1C59-16D1-4C5E-9775-50CB40E022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gradFill flip="none" rotWithShape="1">
            <a:gsLst>
              <a:gs pos="0">
                <a:schemeClr val="tx2">
                  <a:alpha val="80000"/>
                </a:schemeClr>
              </a:gs>
              <a:gs pos="100000">
                <a:schemeClr val="bg2">
                  <a:lumMod val="60000"/>
                  <a:lumOff val="40000"/>
                  <a:alpha val="60000"/>
                </a:schemeClr>
              </a:gs>
            </a:gsLst>
            <a:lin ang="5400000" scaled="0"/>
            <a:tileRect/>
          </a:gradFill>
        </p:grpSpPr>
        <p:sp>
          <p:nvSpPr>
            <p:cNvPr id="1092" name="Freeform 32">
              <a:extLst>
                <a:ext uri="{FF2B5EF4-FFF2-40B4-BE49-F238E27FC236}">
                  <a16:creationId xmlns="" xmlns:a16="http://schemas.microsoft.com/office/drawing/2014/main" id="{08680D14-7FE7-4522-B5EE-76447F8339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3" name="Freeform 33">
              <a:extLst>
                <a:ext uri="{FF2B5EF4-FFF2-40B4-BE49-F238E27FC236}">
                  <a16:creationId xmlns="" xmlns:a16="http://schemas.microsoft.com/office/drawing/2014/main" id="{D82C01B5-EC9C-4883-B130-115321E8B3E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4" name="Freeform 34">
              <a:extLst>
                <a:ext uri="{FF2B5EF4-FFF2-40B4-BE49-F238E27FC236}">
                  <a16:creationId xmlns="" xmlns:a16="http://schemas.microsoft.com/office/drawing/2014/main" id="{DBBE5E83-362F-4EA7-A96D-0BC830A2170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5" name="Freeform 35">
              <a:extLst>
                <a:ext uri="{FF2B5EF4-FFF2-40B4-BE49-F238E27FC236}">
                  <a16:creationId xmlns="" xmlns:a16="http://schemas.microsoft.com/office/drawing/2014/main" id="{3971FE03-8B37-43AF-8842-8D4411C3C5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6" name="Freeform 36">
              <a:extLst>
                <a:ext uri="{FF2B5EF4-FFF2-40B4-BE49-F238E27FC236}">
                  <a16:creationId xmlns="" xmlns:a16="http://schemas.microsoft.com/office/drawing/2014/main" id="{8E4E3D41-4CF7-4D15-854A-C4330D3900B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7" name="Freeform 37">
              <a:extLst>
                <a:ext uri="{FF2B5EF4-FFF2-40B4-BE49-F238E27FC236}">
                  <a16:creationId xmlns="" xmlns:a16="http://schemas.microsoft.com/office/drawing/2014/main" id="{78B649D7-3C5D-462D-B06A-D065135FE8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8" name="Freeform 38">
              <a:extLst>
                <a:ext uri="{FF2B5EF4-FFF2-40B4-BE49-F238E27FC236}">
                  <a16:creationId xmlns="" xmlns:a16="http://schemas.microsoft.com/office/drawing/2014/main" id="{7A3DDEF1-D28A-48D9-8E48-B2003DF2EEE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9" name="Freeform 39">
              <a:extLst>
                <a:ext uri="{FF2B5EF4-FFF2-40B4-BE49-F238E27FC236}">
                  <a16:creationId xmlns="" xmlns:a16="http://schemas.microsoft.com/office/drawing/2014/main" id="{4A56A02B-D000-45AB-B7DB-E47CA8E777D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00" name="Freeform 40">
              <a:extLst>
                <a:ext uri="{FF2B5EF4-FFF2-40B4-BE49-F238E27FC236}">
                  <a16:creationId xmlns="" xmlns:a16="http://schemas.microsoft.com/office/drawing/2014/main" id="{343CE08B-7325-4244-99EA-5E58C982DB1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01" name="Rectangle 41">
              <a:extLst>
                <a:ext uri="{FF2B5EF4-FFF2-40B4-BE49-F238E27FC236}">
                  <a16:creationId xmlns="" xmlns:a16="http://schemas.microsoft.com/office/drawing/2014/main" id="{7F08E29E-A67F-410A-A810-7000201BFA8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363096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030">
            <a:extLst>
              <a:ext uri="{FF2B5EF4-FFF2-40B4-BE49-F238E27FC236}">
                <a16:creationId xmlns="" xmlns:a16="http://schemas.microsoft.com/office/drawing/2014/main" id="{1351B104-9B78-4A2B-B970-FA8ABE1CE1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1032" name="Rectangle 1031">
              <a:extLst>
                <a:ext uri="{FF2B5EF4-FFF2-40B4-BE49-F238E27FC236}">
                  <a16:creationId xmlns="" xmlns:a16="http://schemas.microsoft.com/office/drawing/2014/main" id="{3A130E84-D02F-40FB-9BEB-52023927138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33" name="Picture 2">
              <a:extLst>
                <a:ext uri="{FF2B5EF4-FFF2-40B4-BE49-F238E27FC236}">
                  <a16:creationId xmlns="" xmlns:a16="http://schemas.microsoft.com/office/drawing/2014/main" id="{5E142BFD-7D75-4518-BBDF-27C00AB4BC7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PicPr>
          <p:blipFill>
            <a:blip r:embed="rId3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851A94C-4989-28F2-8742-5C03D3227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6164" y="180180"/>
            <a:ext cx="7673486" cy="1716089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/>
              <a:t>Vacuna IPV/SALK Resolución Ministerial 814/2020</a:t>
            </a:r>
            <a:r>
              <a:rPr lang="es-MX" sz="4800" b="1" dirty="0"/>
              <a:t/>
            </a:r>
            <a:br>
              <a:rPr lang="es-MX" sz="4800" b="1" dirty="0"/>
            </a:b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A589FDBD-56E8-163D-77D4-392B4C218A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0300" y="441504"/>
            <a:ext cx="9720262" cy="4881565"/>
          </a:xfrm>
        </p:spPr>
        <p:txBody>
          <a:bodyPr>
            <a:noAutofit/>
          </a:bodyPr>
          <a:lstStyle/>
          <a:p>
            <a:endParaRPr lang="es-MX" b="1" dirty="0"/>
          </a:p>
          <a:p>
            <a:endParaRPr lang="es-MX" b="1" dirty="0"/>
          </a:p>
          <a:p>
            <a:r>
              <a:rPr lang="es-MX" sz="2400" b="1" dirty="0"/>
              <a:t>A partir del 1 de Junio de 2020 en todo el país:</a:t>
            </a:r>
          </a:p>
          <a:p>
            <a:endParaRPr lang="es-MX" sz="2400" b="1" dirty="0"/>
          </a:p>
          <a:p>
            <a:pPr algn="just"/>
            <a:r>
              <a:rPr lang="es-MX" sz="2400" b="1" dirty="0"/>
              <a:t>Se modificó el esquema de vacunación antipoliomielítica en el Calendario Nacional de Vacunación.</a:t>
            </a:r>
          </a:p>
          <a:p>
            <a:pPr algn="just"/>
            <a:r>
              <a:rPr lang="es-MX" sz="2400" b="1" dirty="0"/>
              <a:t>En todo el esquema de vacunación antipoliomielítica se utilizará exclusivamente la vacuna inactivada IPV.</a:t>
            </a:r>
          </a:p>
          <a:p>
            <a:pPr algn="just"/>
            <a:r>
              <a:rPr lang="es-MX" sz="2400" b="1" dirty="0"/>
              <a:t>• Se suspende el uso de la vacuna oral OPV-bivalente –Sabin.</a:t>
            </a:r>
            <a:endParaRPr lang="es-AR" sz="2400" b="1" dirty="0"/>
          </a:p>
        </p:txBody>
      </p:sp>
      <p:pic>
        <p:nvPicPr>
          <p:cNvPr id="1026" name="Picture 2" descr="Hospital de Niños Ricardo Gutierrez | Buenos Aires">
            <a:extLst>
              <a:ext uri="{FF2B5EF4-FFF2-40B4-BE49-F238E27FC236}">
                <a16:creationId xmlns="" xmlns:a16="http://schemas.microsoft.com/office/drawing/2014/main" id="{EA0AC2CF-2759-5977-C9F7-53C31484B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4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36"/>
          <a:stretch/>
        </p:blipFill>
        <p:spPr bwMode="auto">
          <a:xfrm>
            <a:off x="15810" y="35728"/>
            <a:ext cx="2191584" cy="6838940"/>
          </a:xfrm>
          <a:prstGeom prst="rect">
            <a:avLst/>
          </a:prstGeom>
          <a:noFill/>
          <a:effectLst>
            <a:outerShdw blurRad="50800" dist="50800" dir="5400000" sx="200000" sy="200000" algn="ctr" rotWithShape="0">
              <a:schemeClr val="bg2">
                <a:lumMod val="20000"/>
                <a:lumOff val="80000"/>
                <a:alpha val="49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5" name="Group 1034">
            <a:extLst>
              <a:ext uri="{FF2B5EF4-FFF2-40B4-BE49-F238E27FC236}">
                <a16:creationId xmlns="" xmlns:a16="http://schemas.microsoft.com/office/drawing/2014/main" id="{D4116A08-770E-4DC3-AAB6-E3E8E6CEC8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solidFill>
            <a:schemeClr val="tx1">
              <a:alpha val="70000"/>
            </a:schemeClr>
          </a:solidFill>
          <a:effectLst/>
        </p:grpSpPr>
        <p:sp>
          <p:nvSpPr>
            <p:cNvPr id="1036" name="Rectangle 5">
              <a:extLst>
                <a:ext uri="{FF2B5EF4-FFF2-40B4-BE49-F238E27FC236}">
                  <a16:creationId xmlns="" xmlns:a16="http://schemas.microsoft.com/office/drawing/2014/main" id="{6ADECFB2-F615-49A9-A242-A3D04CADB0B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37" name="Freeform 6">
              <a:extLst>
                <a:ext uri="{FF2B5EF4-FFF2-40B4-BE49-F238E27FC236}">
                  <a16:creationId xmlns="" xmlns:a16="http://schemas.microsoft.com/office/drawing/2014/main" id="{8E1F3AC6-5FF1-401B-91E4-180D1D35601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38" name="Freeform 7">
              <a:extLst>
                <a:ext uri="{FF2B5EF4-FFF2-40B4-BE49-F238E27FC236}">
                  <a16:creationId xmlns="" xmlns:a16="http://schemas.microsoft.com/office/drawing/2014/main" id="{72BC7A9D-387B-4877-B8E6-E8ABA6B2655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39" name="Rectangle 8">
              <a:extLst>
                <a:ext uri="{FF2B5EF4-FFF2-40B4-BE49-F238E27FC236}">
                  <a16:creationId xmlns="" xmlns:a16="http://schemas.microsoft.com/office/drawing/2014/main" id="{9114560A-27D6-469D-992E-33A55B40BA0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0" name="Freeform 9">
              <a:extLst>
                <a:ext uri="{FF2B5EF4-FFF2-40B4-BE49-F238E27FC236}">
                  <a16:creationId xmlns="" xmlns:a16="http://schemas.microsoft.com/office/drawing/2014/main" id="{CBF136EF-7DC2-47D2-974C-70044B5E901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1" name="Freeform 10">
              <a:extLst>
                <a:ext uri="{FF2B5EF4-FFF2-40B4-BE49-F238E27FC236}">
                  <a16:creationId xmlns="" xmlns:a16="http://schemas.microsoft.com/office/drawing/2014/main" id="{6B03084D-F566-41C4-BE37-870FB5A0D1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2" name="Freeform 11">
              <a:extLst>
                <a:ext uri="{FF2B5EF4-FFF2-40B4-BE49-F238E27FC236}">
                  <a16:creationId xmlns="" xmlns:a16="http://schemas.microsoft.com/office/drawing/2014/main" id="{049DC21B-8236-4901-9ADD-E3167ABDE9B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3" name="Freeform 12">
              <a:extLst>
                <a:ext uri="{FF2B5EF4-FFF2-40B4-BE49-F238E27FC236}">
                  <a16:creationId xmlns="" xmlns:a16="http://schemas.microsoft.com/office/drawing/2014/main" id="{304F4FEB-8B5B-45BA-988C-5FBF41059E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4" name="Freeform 13">
              <a:extLst>
                <a:ext uri="{FF2B5EF4-FFF2-40B4-BE49-F238E27FC236}">
                  <a16:creationId xmlns="" xmlns:a16="http://schemas.microsoft.com/office/drawing/2014/main" id="{E88E24C8-3D76-4C2F-84D1-BC3C2AACA4E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5" name="Freeform 14">
              <a:extLst>
                <a:ext uri="{FF2B5EF4-FFF2-40B4-BE49-F238E27FC236}">
                  <a16:creationId xmlns="" xmlns:a16="http://schemas.microsoft.com/office/drawing/2014/main" id="{91C91468-4F8A-42F1-9505-02D92417874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6" name="Freeform 15">
              <a:extLst>
                <a:ext uri="{FF2B5EF4-FFF2-40B4-BE49-F238E27FC236}">
                  <a16:creationId xmlns="" xmlns:a16="http://schemas.microsoft.com/office/drawing/2014/main" id="{C22581B1-C426-4189-85D6-C499D6982F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7" name="Freeform 16">
              <a:extLst>
                <a:ext uri="{FF2B5EF4-FFF2-40B4-BE49-F238E27FC236}">
                  <a16:creationId xmlns="" xmlns:a16="http://schemas.microsoft.com/office/drawing/2014/main" id="{29DFD4C4-0517-4A6B-B423-E55582618D9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8" name="Freeform 17">
              <a:extLst>
                <a:ext uri="{FF2B5EF4-FFF2-40B4-BE49-F238E27FC236}">
                  <a16:creationId xmlns="" xmlns:a16="http://schemas.microsoft.com/office/drawing/2014/main" id="{7ACD84D3-D09D-4C94-99D5-51713A1D6B2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9" name="Freeform 18">
              <a:extLst>
                <a:ext uri="{FF2B5EF4-FFF2-40B4-BE49-F238E27FC236}">
                  <a16:creationId xmlns="" xmlns:a16="http://schemas.microsoft.com/office/drawing/2014/main" id="{37C2AEAB-1CC9-4A9A-8303-E1E0C12168A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0" name="Freeform 19">
              <a:extLst>
                <a:ext uri="{FF2B5EF4-FFF2-40B4-BE49-F238E27FC236}">
                  <a16:creationId xmlns="" xmlns:a16="http://schemas.microsoft.com/office/drawing/2014/main" id="{20ABD348-58FE-4371-AE12-C66FF8CAC3A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1" name="Freeform 20">
              <a:extLst>
                <a:ext uri="{FF2B5EF4-FFF2-40B4-BE49-F238E27FC236}">
                  <a16:creationId xmlns="" xmlns:a16="http://schemas.microsoft.com/office/drawing/2014/main" id="{408E0FAA-F0C5-4CB1-95FE-D3D96830FCE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2" name="Freeform 21">
              <a:extLst>
                <a:ext uri="{FF2B5EF4-FFF2-40B4-BE49-F238E27FC236}">
                  <a16:creationId xmlns="" xmlns:a16="http://schemas.microsoft.com/office/drawing/2014/main" id="{F83C789F-2881-4822-A724-567720953F5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3" name="Freeform 22">
              <a:extLst>
                <a:ext uri="{FF2B5EF4-FFF2-40B4-BE49-F238E27FC236}">
                  <a16:creationId xmlns="" xmlns:a16="http://schemas.microsoft.com/office/drawing/2014/main" id="{6B039120-5C84-4A03-9ADD-32EA6E5D444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4" name="Freeform 23">
              <a:extLst>
                <a:ext uri="{FF2B5EF4-FFF2-40B4-BE49-F238E27FC236}">
                  <a16:creationId xmlns="" xmlns:a16="http://schemas.microsoft.com/office/drawing/2014/main" id="{440E956F-26EB-40C6-B500-1A4BB4ABF75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5" name="Freeform 24">
              <a:extLst>
                <a:ext uri="{FF2B5EF4-FFF2-40B4-BE49-F238E27FC236}">
                  <a16:creationId xmlns="" xmlns:a16="http://schemas.microsoft.com/office/drawing/2014/main" id="{D2449A75-05DC-4791-90F1-335CC6732CB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6" name="Freeform 25">
              <a:extLst>
                <a:ext uri="{FF2B5EF4-FFF2-40B4-BE49-F238E27FC236}">
                  <a16:creationId xmlns="" xmlns:a16="http://schemas.microsoft.com/office/drawing/2014/main" id="{2A0F57CD-8F34-4F1D-BFF3-12935225011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7" name="Freeform 26">
              <a:extLst>
                <a:ext uri="{FF2B5EF4-FFF2-40B4-BE49-F238E27FC236}">
                  <a16:creationId xmlns="" xmlns:a16="http://schemas.microsoft.com/office/drawing/2014/main" id="{DB0DDCCE-FA18-4790-8F10-67FC661721D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8" name="Freeform 27">
              <a:extLst>
                <a:ext uri="{FF2B5EF4-FFF2-40B4-BE49-F238E27FC236}">
                  <a16:creationId xmlns="" xmlns:a16="http://schemas.microsoft.com/office/drawing/2014/main" id="{750A8178-D049-42D4-BA77-A262FE55F9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9" name="Freeform 28">
              <a:extLst>
                <a:ext uri="{FF2B5EF4-FFF2-40B4-BE49-F238E27FC236}">
                  <a16:creationId xmlns="" xmlns:a16="http://schemas.microsoft.com/office/drawing/2014/main" id="{B33B9383-8846-404B-85BE-E43F077379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0" name="Freeform 29">
              <a:extLst>
                <a:ext uri="{FF2B5EF4-FFF2-40B4-BE49-F238E27FC236}">
                  <a16:creationId xmlns="" xmlns:a16="http://schemas.microsoft.com/office/drawing/2014/main" id="{79468103-A660-495B-BFDF-8E7D98A09A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1" name="Freeform 30">
              <a:extLst>
                <a:ext uri="{FF2B5EF4-FFF2-40B4-BE49-F238E27FC236}">
                  <a16:creationId xmlns="" xmlns:a16="http://schemas.microsoft.com/office/drawing/2014/main" id="{06F4CC44-94E1-47AF-893C-19C4A4AB402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2" name="Freeform 31">
              <a:extLst>
                <a:ext uri="{FF2B5EF4-FFF2-40B4-BE49-F238E27FC236}">
                  <a16:creationId xmlns="" xmlns:a16="http://schemas.microsoft.com/office/drawing/2014/main" id="{E87F601E-2166-4FAE-AF96-2A1B17E46E9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3" name="Freeform 32">
              <a:extLst>
                <a:ext uri="{FF2B5EF4-FFF2-40B4-BE49-F238E27FC236}">
                  <a16:creationId xmlns="" xmlns:a16="http://schemas.microsoft.com/office/drawing/2014/main" id="{DCDE2745-7AA5-416B-AC78-93C6EAE5D4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4" name="Rectangle 33">
              <a:extLst>
                <a:ext uri="{FF2B5EF4-FFF2-40B4-BE49-F238E27FC236}">
                  <a16:creationId xmlns="" xmlns:a16="http://schemas.microsoft.com/office/drawing/2014/main" id="{7D5F7E44-496F-4025-AFD8-7EEC67AC18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5" name="Freeform 34">
              <a:extLst>
                <a:ext uri="{FF2B5EF4-FFF2-40B4-BE49-F238E27FC236}">
                  <a16:creationId xmlns="" xmlns:a16="http://schemas.microsoft.com/office/drawing/2014/main" id="{FA8ED221-FD77-4CD0-A9B9-3F97E40DCD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6" name="Freeform 35">
              <a:extLst>
                <a:ext uri="{FF2B5EF4-FFF2-40B4-BE49-F238E27FC236}">
                  <a16:creationId xmlns="" xmlns:a16="http://schemas.microsoft.com/office/drawing/2014/main" id="{94922F75-95BC-435D-B4BB-BCE65BACCE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7" name="Freeform 36">
              <a:extLst>
                <a:ext uri="{FF2B5EF4-FFF2-40B4-BE49-F238E27FC236}">
                  <a16:creationId xmlns="" xmlns:a16="http://schemas.microsoft.com/office/drawing/2014/main" id="{CFB94884-EF28-419D-9147-20B2C9B1AB8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8" name="Freeform 37">
              <a:extLst>
                <a:ext uri="{FF2B5EF4-FFF2-40B4-BE49-F238E27FC236}">
                  <a16:creationId xmlns="" xmlns:a16="http://schemas.microsoft.com/office/drawing/2014/main" id="{94C72871-F5AC-46D1-97EF-94E4070A704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9" name="Freeform 38">
              <a:extLst>
                <a:ext uri="{FF2B5EF4-FFF2-40B4-BE49-F238E27FC236}">
                  <a16:creationId xmlns="" xmlns:a16="http://schemas.microsoft.com/office/drawing/2014/main" id="{03ED1B15-6247-43B3-BEAE-DB699DE2973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0" name="Freeform 39">
              <a:extLst>
                <a:ext uri="{FF2B5EF4-FFF2-40B4-BE49-F238E27FC236}">
                  <a16:creationId xmlns="" xmlns:a16="http://schemas.microsoft.com/office/drawing/2014/main" id="{FA3EA466-B483-4B4A-9FCB-9FFA8E538F3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1" name="Freeform 40">
              <a:extLst>
                <a:ext uri="{FF2B5EF4-FFF2-40B4-BE49-F238E27FC236}">
                  <a16:creationId xmlns="" xmlns:a16="http://schemas.microsoft.com/office/drawing/2014/main" id="{CCE5E17C-696E-46EB-B70D-58627421699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2" name="Freeform 41">
              <a:extLst>
                <a:ext uri="{FF2B5EF4-FFF2-40B4-BE49-F238E27FC236}">
                  <a16:creationId xmlns="" xmlns:a16="http://schemas.microsoft.com/office/drawing/2014/main" id="{AB6022EC-6D09-4098-9A97-5A911C08CA0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3" name="Freeform 42">
              <a:extLst>
                <a:ext uri="{FF2B5EF4-FFF2-40B4-BE49-F238E27FC236}">
                  <a16:creationId xmlns="" xmlns:a16="http://schemas.microsoft.com/office/drawing/2014/main" id="{7E18073E-1315-4400-ABD9-C34AEAFBFF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4" name="Freeform 43">
              <a:extLst>
                <a:ext uri="{FF2B5EF4-FFF2-40B4-BE49-F238E27FC236}">
                  <a16:creationId xmlns="" xmlns:a16="http://schemas.microsoft.com/office/drawing/2014/main" id="{5510509E-411D-4F1B-BDC6-3E566689633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5" name="Freeform 44">
              <a:extLst>
                <a:ext uri="{FF2B5EF4-FFF2-40B4-BE49-F238E27FC236}">
                  <a16:creationId xmlns="" xmlns:a16="http://schemas.microsoft.com/office/drawing/2014/main" id="{46F1A7E1-EC01-4288-87AE-C3B6434BD0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6" name="Rectangle 45">
              <a:extLst>
                <a:ext uri="{FF2B5EF4-FFF2-40B4-BE49-F238E27FC236}">
                  <a16:creationId xmlns="" xmlns:a16="http://schemas.microsoft.com/office/drawing/2014/main" id="{F7BBA432-5463-415B-BA54-3AA2B92D28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7" name="Freeform 46">
              <a:extLst>
                <a:ext uri="{FF2B5EF4-FFF2-40B4-BE49-F238E27FC236}">
                  <a16:creationId xmlns="" xmlns:a16="http://schemas.microsoft.com/office/drawing/2014/main" id="{66E19F01-137B-4A95-9313-CE6F7780665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8" name="Freeform 47">
              <a:extLst>
                <a:ext uri="{FF2B5EF4-FFF2-40B4-BE49-F238E27FC236}">
                  <a16:creationId xmlns="" xmlns:a16="http://schemas.microsoft.com/office/drawing/2014/main" id="{38C0AACC-51F2-424F-9988-F3B621941C6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9" name="Freeform 48">
              <a:extLst>
                <a:ext uri="{FF2B5EF4-FFF2-40B4-BE49-F238E27FC236}">
                  <a16:creationId xmlns="" xmlns:a16="http://schemas.microsoft.com/office/drawing/2014/main" id="{7364A775-01A6-4012-88CF-58FDDBE4CB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0" name="Freeform 49">
              <a:extLst>
                <a:ext uri="{FF2B5EF4-FFF2-40B4-BE49-F238E27FC236}">
                  <a16:creationId xmlns="" xmlns:a16="http://schemas.microsoft.com/office/drawing/2014/main" id="{C8C770C5-535A-4F1B-81CA-FD6F32C09A7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1" name="Freeform 50">
              <a:extLst>
                <a:ext uri="{FF2B5EF4-FFF2-40B4-BE49-F238E27FC236}">
                  <a16:creationId xmlns="" xmlns:a16="http://schemas.microsoft.com/office/drawing/2014/main" id="{55F9C3EF-BEB8-4836-8DE0-319E54496E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2" name="Freeform 51">
              <a:extLst>
                <a:ext uri="{FF2B5EF4-FFF2-40B4-BE49-F238E27FC236}">
                  <a16:creationId xmlns="" xmlns:a16="http://schemas.microsoft.com/office/drawing/2014/main" id="{0976D9A1-85FC-406B-8AEA-AE3C056A403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3" name="Freeform 52">
              <a:extLst>
                <a:ext uri="{FF2B5EF4-FFF2-40B4-BE49-F238E27FC236}">
                  <a16:creationId xmlns="" xmlns:a16="http://schemas.microsoft.com/office/drawing/2014/main" id="{68BC6126-2A3A-4F1D-A565-BEF620660A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4" name="Freeform 53">
              <a:extLst>
                <a:ext uri="{FF2B5EF4-FFF2-40B4-BE49-F238E27FC236}">
                  <a16:creationId xmlns="" xmlns:a16="http://schemas.microsoft.com/office/drawing/2014/main" id="{D8C7B98D-F83E-485D-B01D-270242E8FD9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5" name="Freeform 54">
              <a:extLst>
                <a:ext uri="{FF2B5EF4-FFF2-40B4-BE49-F238E27FC236}">
                  <a16:creationId xmlns="" xmlns:a16="http://schemas.microsoft.com/office/drawing/2014/main" id="{93D5E722-D236-478A-A13F-8FA4141D94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6" name="Freeform 55">
              <a:extLst>
                <a:ext uri="{FF2B5EF4-FFF2-40B4-BE49-F238E27FC236}">
                  <a16:creationId xmlns="" xmlns:a16="http://schemas.microsoft.com/office/drawing/2014/main" id="{ABE1456F-F283-4BD5-A1B9-EF2423B6821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7" name="Freeform 56">
              <a:extLst>
                <a:ext uri="{FF2B5EF4-FFF2-40B4-BE49-F238E27FC236}">
                  <a16:creationId xmlns="" xmlns:a16="http://schemas.microsoft.com/office/drawing/2014/main" id="{E4D1AC66-8164-4BBC-89D5-69FE7A4FC2E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8" name="Freeform 57">
              <a:extLst>
                <a:ext uri="{FF2B5EF4-FFF2-40B4-BE49-F238E27FC236}">
                  <a16:creationId xmlns="" xmlns:a16="http://schemas.microsoft.com/office/drawing/2014/main" id="{845A8868-488C-447D-979F-7E01B82ACB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9" name="Freeform 58">
              <a:extLst>
                <a:ext uri="{FF2B5EF4-FFF2-40B4-BE49-F238E27FC236}">
                  <a16:creationId xmlns="" xmlns:a16="http://schemas.microsoft.com/office/drawing/2014/main" id="{948639B9-9B88-432B-914E-6B70BAEB1D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</p:grpSp>
      <p:grpSp>
        <p:nvGrpSpPr>
          <p:cNvPr id="1091" name="Group 1090">
            <a:extLst>
              <a:ext uri="{FF2B5EF4-FFF2-40B4-BE49-F238E27FC236}">
                <a16:creationId xmlns="" xmlns:a16="http://schemas.microsoft.com/office/drawing/2014/main" id="{77EB1C59-16D1-4C5E-9775-50CB40E022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gradFill flip="none" rotWithShape="1">
            <a:gsLst>
              <a:gs pos="0">
                <a:schemeClr val="tx2">
                  <a:alpha val="80000"/>
                </a:schemeClr>
              </a:gs>
              <a:gs pos="100000">
                <a:schemeClr val="bg2">
                  <a:lumMod val="60000"/>
                  <a:lumOff val="40000"/>
                  <a:alpha val="60000"/>
                </a:schemeClr>
              </a:gs>
            </a:gsLst>
            <a:lin ang="5400000" scaled="0"/>
            <a:tileRect/>
          </a:gradFill>
        </p:grpSpPr>
        <p:sp>
          <p:nvSpPr>
            <p:cNvPr id="1092" name="Freeform 32">
              <a:extLst>
                <a:ext uri="{FF2B5EF4-FFF2-40B4-BE49-F238E27FC236}">
                  <a16:creationId xmlns="" xmlns:a16="http://schemas.microsoft.com/office/drawing/2014/main" id="{08680D14-7FE7-4522-B5EE-76447F8339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3" name="Freeform 33">
              <a:extLst>
                <a:ext uri="{FF2B5EF4-FFF2-40B4-BE49-F238E27FC236}">
                  <a16:creationId xmlns="" xmlns:a16="http://schemas.microsoft.com/office/drawing/2014/main" id="{D82C01B5-EC9C-4883-B130-115321E8B3E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4" name="Freeform 34">
              <a:extLst>
                <a:ext uri="{FF2B5EF4-FFF2-40B4-BE49-F238E27FC236}">
                  <a16:creationId xmlns="" xmlns:a16="http://schemas.microsoft.com/office/drawing/2014/main" id="{DBBE5E83-362F-4EA7-A96D-0BC830A2170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5" name="Freeform 35">
              <a:extLst>
                <a:ext uri="{FF2B5EF4-FFF2-40B4-BE49-F238E27FC236}">
                  <a16:creationId xmlns="" xmlns:a16="http://schemas.microsoft.com/office/drawing/2014/main" id="{3971FE03-8B37-43AF-8842-8D4411C3C5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6" name="Freeform 36">
              <a:extLst>
                <a:ext uri="{FF2B5EF4-FFF2-40B4-BE49-F238E27FC236}">
                  <a16:creationId xmlns="" xmlns:a16="http://schemas.microsoft.com/office/drawing/2014/main" id="{8E4E3D41-4CF7-4D15-854A-C4330D3900B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7" name="Freeform 37">
              <a:extLst>
                <a:ext uri="{FF2B5EF4-FFF2-40B4-BE49-F238E27FC236}">
                  <a16:creationId xmlns="" xmlns:a16="http://schemas.microsoft.com/office/drawing/2014/main" id="{78B649D7-3C5D-462D-B06A-D065135FE8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8" name="Freeform 38">
              <a:extLst>
                <a:ext uri="{FF2B5EF4-FFF2-40B4-BE49-F238E27FC236}">
                  <a16:creationId xmlns="" xmlns:a16="http://schemas.microsoft.com/office/drawing/2014/main" id="{7A3DDEF1-D28A-48D9-8E48-B2003DF2EEE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9" name="Freeform 39">
              <a:extLst>
                <a:ext uri="{FF2B5EF4-FFF2-40B4-BE49-F238E27FC236}">
                  <a16:creationId xmlns="" xmlns:a16="http://schemas.microsoft.com/office/drawing/2014/main" id="{4A56A02B-D000-45AB-B7DB-E47CA8E777D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00" name="Freeform 40">
              <a:extLst>
                <a:ext uri="{FF2B5EF4-FFF2-40B4-BE49-F238E27FC236}">
                  <a16:creationId xmlns="" xmlns:a16="http://schemas.microsoft.com/office/drawing/2014/main" id="{343CE08B-7325-4244-99EA-5E58C982DB1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01" name="Rectangle 41">
              <a:extLst>
                <a:ext uri="{FF2B5EF4-FFF2-40B4-BE49-F238E27FC236}">
                  <a16:creationId xmlns="" xmlns:a16="http://schemas.microsoft.com/office/drawing/2014/main" id="{7F08E29E-A67F-410A-A810-7000201BFA8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118446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D389787-0AF2-1E6D-3713-9A364F574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625" y="0"/>
            <a:ext cx="10239375" cy="801631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Esquema de vacunación a partir del año 2020</a:t>
            </a:r>
            <a:endParaRPr lang="es-AR" b="1" dirty="0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A51240D2-EE33-DA81-E40B-80B953CEA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52624" y="1053547"/>
            <a:ext cx="10239375" cy="4786813"/>
          </a:xfrm>
        </p:spPr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sz="2000" dirty="0"/>
              <a:t>El esquema completo es de 4 dosis.</a:t>
            </a:r>
          </a:p>
          <a:p>
            <a:r>
              <a:rPr lang="es-MX" sz="2000" dirty="0"/>
              <a:t>Intervalo de 8 semanas entre las tres primeras dosis y un único refuerzo a los 5 años.</a:t>
            </a:r>
          </a:p>
          <a:p>
            <a:endParaRPr lang="es-MX" sz="2000" dirty="0"/>
          </a:p>
          <a:p>
            <a:r>
              <a:rPr lang="es-MX" sz="2000" dirty="0"/>
              <a:t>Se suspende la dosis de refuerzo de los 15 a 18 meses.</a:t>
            </a:r>
            <a:endParaRPr lang="es-AR" sz="2000" dirty="0"/>
          </a:p>
        </p:txBody>
      </p:sp>
      <p:pic>
        <p:nvPicPr>
          <p:cNvPr id="2050" name="Picture 2" descr="Hospital de Niños Ricardo Gutierrez | Buenos Aires">
            <a:extLst>
              <a:ext uri="{FF2B5EF4-FFF2-40B4-BE49-F238E27FC236}">
                <a16:creationId xmlns="" xmlns:a16="http://schemas.microsoft.com/office/drawing/2014/main" id="{F9399DD8-4B7E-725F-E4CA-3973E025B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526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E0E5423E-5F94-9CE0-BC74-79C71BEF7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861636"/>
              </p:ext>
            </p:extLst>
          </p:nvPr>
        </p:nvGraphicFramePr>
        <p:xfrm>
          <a:off x="2841625" y="1132620"/>
          <a:ext cx="8128000" cy="2151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="" xmlns:a16="http://schemas.microsoft.com/office/drawing/2014/main" val="2023589516"/>
                    </a:ext>
                  </a:extLst>
                </a:gridCol>
                <a:gridCol w="4064000">
                  <a:extLst>
                    <a:ext uri="{9D8B030D-6E8A-4147-A177-3AD203B41FA5}">
                      <a16:colId xmlns="" xmlns:a16="http://schemas.microsoft.com/office/drawing/2014/main" val="1670643501"/>
                    </a:ext>
                  </a:extLst>
                </a:gridCol>
              </a:tblGrid>
              <a:tr h="430271">
                <a:tc>
                  <a:txBody>
                    <a:bodyPr/>
                    <a:lstStyle/>
                    <a:p>
                      <a:r>
                        <a:rPr lang="es-MX" dirty="0"/>
                        <a:t>EDAD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DOSIS/VACUNA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22284935"/>
                  </a:ext>
                </a:extLst>
              </a:tr>
              <a:tr h="430271">
                <a:tc>
                  <a:txBody>
                    <a:bodyPr/>
                    <a:lstStyle/>
                    <a:p>
                      <a:r>
                        <a:rPr lang="es-MX" dirty="0"/>
                        <a:t>2 MESES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1° DOSIS IPV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53024262"/>
                  </a:ext>
                </a:extLst>
              </a:tr>
              <a:tr h="430271">
                <a:tc>
                  <a:txBody>
                    <a:bodyPr/>
                    <a:lstStyle/>
                    <a:p>
                      <a:r>
                        <a:rPr lang="es-MX" dirty="0"/>
                        <a:t>4 MESES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2° DOSIS IPV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88107716"/>
                  </a:ext>
                </a:extLst>
              </a:tr>
              <a:tr h="430271">
                <a:tc>
                  <a:txBody>
                    <a:bodyPr/>
                    <a:lstStyle/>
                    <a:p>
                      <a:r>
                        <a:rPr lang="es-MX" dirty="0"/>
                        <a:t>6 MESES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3° DOSIS IPV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83506563"/>
                  </a:ext>
                </a:extLst>
              </a:tr>
              <a:tr h="430271">
                <a:tc>
                  <a:txBody>
                    <a:bodyPr/>
                    <a:lstStyle/>
                    <a:p>
                      <a:r>
                        <a:rPr lang="es-MX" dirty="0"/>
                        <a:t>5 AÑOS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1° REFUERZO IPV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1076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034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8F913EA-102B-E342-3F35-8FD5920A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8730" y="1398495"/>
            <a:ext cx="9063318" cy="3657599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r>
              <a:rPr lang="es-MX" sz="2000" dirty="0"/>
              <a:t>Esquemas de vacunación antipoliomielítica iniciados antes del 1 de</a:t>
            </a:r>
            <a:br>
              <a:rPr lang="es-MX" sz="2000" dirty="0"/>
            </a:br>
            <a:r>
              <a:rPr lang="es-MX" sz="2000" dirty="0"/>
              <a:t>junio 2020, (recibió alguna dosis de vacuna IPV-OPV) deben</a:t>
            </a:r>
            <a:br>
              <a:rPr lang="es-MX" sz="2000" dirty="0"/>
            </a:br>
            <a:r>
              <a:rPr lang="es-MX" sz="2000" dirty="0"/>
              <a:t>completarse con las dosis faltantes de acuerdo el nuevo esquema de</a:t>
            </a:r>
            <a:br>
              <a:rPr lang="es-MX" sz="2000" dirty="0"/>
            </a:br>
            <a:r>
              <a:rPr lang="es-MX" sz="2000" dirty="0"/>
              <a:t>vacunación, con los intervalos mínimos recomendados </a:t>
            </a:r>
            <a:r>
              <a:rPr lang="es-MX" sz="2000" dirty="0" smtClean="0"/>
              <a:t>utilizan do EXCLUSIVAMENTE LA VACUNA IPV.</a:t>
            </a:r>
            <a:endParaRPr lang="es-AR" sz="20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AAACA993-A77F-CBEC-AE1D-780F85BC5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99071" y="312586"/>
            <a:ext cx="9979742" cy="733168"/>
          </a:xfrm>
        </p:spPr>
        <p:txBody>
          <a:bodyPr>
            <a:normAutofit fontScale="25000" lnSpcReduction="20000"/>
          </a:bodyPr>
          <a:lstStyle/>
          <a:p>
            <a:r>
              <a:rPr lang="es-MX" sz="9800" b="1" dirty="0"/>
              <a:t>Esquemas atrasados: en vacunados previamente</a:t>
            </a:r>
            <a:r>
              <a:rPr lang="es-MX" sz="3200" b="1" dirty="0"/>
              <a:t/>
            </a:r>
            <a:br>
              <a:rPr lang="es-MX" sz="3200" b="1" dirty="0"/>
            </a:br>
            <a:r>
              <a:rPr lang="es-MX" sz="3200" b="1" dirty="0"/>
              <a:t/>
            </a:r>
            <a:br>
              <a:rPr lang="es-MX" sz="3200" b="1" dirty="0"/>
            </a:br>
            <a:endParaRPr lang="es-MX" sz="3200" b="1" dirty="0"/>
          </a:p>
          <a:p>
            <a:endParaRPr lang="es-AR" sz="3200" b="1" dirty="0"/>
          </a:p>
        </p:txBody>
      </p:sp>
      <p:pic>
        <p:nvPicPr>
          <p:cNvPr id="3076" name="Picture 4" descr="No hay ninguna descripción de la foto disponible.">
            <a:extLst>
              <a:ext uri="{FF2B5EF4-FFF2-40B4-BE49-F238E27FC236}">
                <a16:creationId xmlns="" xmlns:a16="http://schemas.microsoft.com/office/drawing/2014/main" id="{B75E2E68-ADA6-05D8-8292-FD1CE5DD69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122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14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8F913EA-102B-E342-3F35-8FD5920A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257" y="353962"/>
            <a:ext cx="10048569" cy="106927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/>
              <a:t>Esquemas atrasados: </a:t>
            </a:r>
            <a:br>
              <a:rPr lang="es-AR" b="1" dirty="0"/>
            </a:br>
            <a:r>
              <a:rPr lang="es-AR" b="1" dirty="0"/>
              <a:t>en no vacunados previamente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AAACA993-A77F-CBEC-AE1D-780F85BC5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2257" y="1935443"/>
            <a:ext cx="9684775" cy="5025795"/>
          </a:xfrm>
        </p:spPr>
        <p:txBody>
          <a:bodyPr>
            <a:normAutofit/>
          </a:bodyPr>
          <a:lstStyle/>
          <a:p>
            <a:pPr algn="just"/>
            <a:r>
              <a:rPr lang="es-MX" sz="2000" dirty="0"/>
              <a:t>2 DOSIS</a:t>
            </a:r>
            <a:endParaRPr lang="es-AR" sz="2000" dirty="0"/>
          </a:p>
        </p:txBody>
      </p:sp>
      <p:pic>
        <p:nvPicPr>
          <p:cNvPr id="3076" name="Picture 4" descr="No hay ninguna descripción de la foto disponible.">
            <a:extLst>
              <a:ext uri="{FF2B5EF4-FFF2-40B4-BE49-F238E27FC236}">
                <a16:creationId xmlns="" xmlns:a16="http://schemas.microsoft.com/office/drawing/2014/main" id="{B75E2E68-ADA6-05D8-8292-FD1CE5DD69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122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F9E5A4F9-EDD9-6E19-EF2E-0531159B3B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941581"/>
              </p:ext>
            </p:extLst>
          </p:nvPr>
        </p:nvGraphicFramePr>
        <p:xfrm>
          <a:off x="2310581" y="1683226"/>
          <a:ext cx="9705785" cy="3331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1785">
                  <a:extLst>
                    <a:ext uri="{9D8B030D-6E8A-4147-A177-3AD203B41FA5}">
                      <a16:colId xmlns="" xmlns:a16="http://schemas.microsoft.com/office/drawing/2014/main" val="3054298056"/>
                    </a:ext>
                  </a:extLst>
                </a:gridCol>
                <a:gridCol w="4064000">
                  <a:extLst>
                    <a:ext uri="{9D8B030D-6E8A-4147-A177-3AD203B41FA5}">
                      <a16:colId xmlns="" xmlns:a16="http://schemas.microsoft.com/office/drawing/2014/main" val="2562441103"/>
                    </a:ext>
                  </a:extLst>
                </a:gridCol>
              </a:tblGrid>
              <a:tr h="1213309">
                <a:tc gridSpan="2"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NUMERO DE DOSIS SEGÚN EDAD DE INICIO DE VACUNACION EN NO VACUNADOS PREVIAMENTE</a:t>
                      </a:r>
                      <a:endParaRPr lang="es-A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2750746"/>
                  </a:ext>
                </a:extLst>
              </a:tr>
              <a:tr h="705972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EDAD DE INICIO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ESQUEMA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53046335"/>
                  </a:ext>
                </a:extLst>
              </a:tr>
              <a:tr h="705972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HASTA 6 AÑOS 11 MESES Y 29 DIAS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3 DOSIS + 1 REFUERZO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91132438"/>
                  </a:ext>
                </a:extLst>
              </a:tr>
              <a:tr h="705972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7 A 18 AÑOS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 DOSIS + 1 REFUERZO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0366485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6DB611C3-7F56-182C-D13E-AAD394AD0D7D}"/>
              </a:ext>
            </a:extLst>
          </p:cNvPr>
          <p:cNvSpPr txBox="1"/>
          <p:nvPr/>
        </p:nvSpPr>
        <p:spPr>
          <a:xfrm>
            <a:off x="2310582" y="3018954"/>
            <a:ext cx="9705784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sz="2000" dirty="0">
                <a:sym typeface="Webdings" panose="05030102010509060703" pitchFamily="18" charset="2"/>
              </a:rPr>
              <a:t></a:t>
            </a:r>
            <a:r>
              <a:rPr lang="es-MX" sz="2000" dirty="0"/>
              <a:t>Recordar que el intervalo entre las dosis primarias es de 4 semanas y para el refuerzo es de 6 meses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2100270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94764F1-08BC-C972-E272-65CED7315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45806"/>
            <a:ext cx="9906000" cy="1091381"/>
          </a:xfrm>
        </p:spPr>
        <p:txBody>
          <a:bodyPr>
            <a:normAutofit/>
          </a:bodyPr>
          <a:lstStyle/>
          <a:p>
            <a:r>
              <a:rPr lang="es-MX" b="1" dirty="0"/>
              <a:t>PRESENTACIÓN, DOSIS, VIA DE ADMINISTRACIÓN</a:t>
            </a:r>
            <a:r>
              <a:rPr lang="es-MX" dirty="0"/>
              <a:t/>
            </a:r>
            <a:br>
              <a:rPr lang="es-MX" dirty="0"/>
            </a:br>
            <a:endParaRPr lang="es-AR" dirty="0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D061454-4948-4CA2-F404-DA666B5C4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78714" y="1111046"/>
            <a:ext cx="9906000" cy="465859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MX" sz="2000" b="1" dirty="0">
                <a:sym typeface="Webdings" panose="05030102010509060703" pitchFamily="18" charset="2"/>
              </a:rPr>
              <a:t></a:t>
            </a:r>
            <a:r>
              <a:rPr lang="es-MX" sz="2000" b="1" dirty="0"/>
              <a:t>Tipo de vacuna</a:t>
            </a:r>
            <a:r>
              <a:rPr lang="es-MX" sz="2000" dirty="0"/>
              <a:t>: Inactivada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b="1" dirty="0">
                <a:sym typeface="Webdings" panose="05030102010509060703" pitchFamily="18" charset="2"/>
              </a:rPr>
              <a:t></a:t>
            </a:r>
            <a:r>
              <a:rPr lang="es-MX" sz="2000" b="1" dirty="0"/>
              <a:t>Presentación /apariencia</a:t>
            </a:r>
            <a:r>
              <a:rPr lang="es-MX" sz="2000" dirty="0"/>
              <a:t>: FRASCO MULTIDOSIS, Suspensión acuosa de cepas (Salk o Levine) de virus poliomielíticos tipo 1, 2 y 3 obtenidas en cultivos de células de riñón de mono y posteriormente inactivadas en formaldehído.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b="1" dirty="0">
                <a:sym typeface="Webdings" panose="05030102010509060703" pitchFamily="18" charset="2"/>
              </a:rPr>
              <a:t></a:t>
            </a:r>
            <a:r>
              <a:rPr lang="es-MX" sz="2000" b="1" dirty="0"/>
              <a:t>Lugar de aplicación, vía y dosis</a:t>
            </a:r>
            <a:r>
              <a:rPr lang="es-MX" sz="2000" dirty="0"/>
              <a:t>: </a:t>
            </a:r>
          </a:p>
          <a:p>
            <a:pPr algn="just"/>
            <a:r>
              <a:rPr lang="es-MX" sz="2000" dirty="0" smtClean="0"/>
              <a:t>MENORES DE 1 AÑO, región ANTEROLATERAL DEL MUSLO, INTRAMUSCULAR 0.5 ML</a:t>
            </a:r>
          </a:p>
          <a:p>
            <a:pPr algn="just"/>
            <a:r>
              <a:rPr lang="es-MX" sz="2000" dirty="0" smtClean="0"/>
              <a:t>MAYORES DE 1 AÑO , REGION deltoides- </a:t>
            </a:r>
            <a:r>
              <a:rPr lang="es-MX" sz="2000" dirty="0"/>
              <a:t>Intramuscular . 0,5 ml.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b="1" dirty="0">
                <a:sym typeface="Webdings" panose="05030102010509060703" pitchFamily="18" charset="2"/>
              </a:rPr>
              <a:t></a:t>
            </a:r>
            <a:r>
              <a:rPr lang="es-MX" sz="2000" b="1" dirty="0"/>
              <a:t>Conservación: </a:t>
            </a:r>
            <a:r>
              <a:rPr lang="es-MX" sz="2000" dirty="0"/>
              <a:t>De </a:t>
            </a:r>
            <a:r>
              <a:rPr lang="es-MX" sz="2000" dirty="0" smtClean="0"/>
              <a:t>2°C </a:t>
            </a:r>
            <a:r>
              <a:rPr lang="es-MX" sz="2000" dirty="0"/>
              <a:t>a </a:t>
            </a:r>
            <a:r>
              <a:rPr lang="es-MX" sz="2000" dirty="0" smtClean="0"/>
              <a:t>8°C </a:t>
            </a:r>
            <a:r>
              <a:rPr lang="es-MX" sz="2000" dirty="0"/>
              <a:t>Parte central de la heladera. 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b="1" dirty="0">
                <a:sym typeface="Webdings" panose="05030102010509060703" pitchFamily="18" charset="2"/>
              </a:rPr>
              <a:t></a:t>
            </a:r>
            <a:r>
              <a:rPr lang="es-MX" sz="2000" b="1" dirty="0"/>
              <a:t>Sensible al frío </a:t>
            </a:r>
            <a:r>
              <a:rPr lang="es-MX" sz="2000" dirty="0"/>
              <a:t>: No exponer a temperaturas por debajo de </a:t>
            </a:r>
            <a:r>
              <a:rPr lang="es-MX" sz="2000" dirty="0" smtClean="0"/>
              <a:t> 2</a:t>
            </a:r>
            <a:r>
              <a:rPr lang="es-MX" sz="2000" dirty="0"/>
              <a:t>° C.</a:t>
            </a:r>
          </a:p>
        </p:txBody>
      </p:sp>
      <p:pic>
        <p:nvPicPr>
          <p:cNvPr id="4" name="Picture 4" descr="No hay ninguna descripción de la foto disponible.">
            <a:extLst>
              <a:ext uri="{FF2B5EF4-FFF2-40B4-BE49-F238E27FC236}">
                <a16:creationId xmlns="" xmlns:a16="http://schemas.microsoft.com/office/drawing/2014/main" id="{BB44F3AA-3068-A431-D5EA-3965BBBD9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122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611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94764F1-08BC-C972-E272-65CED7315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505" y="563663"/>
            <a:ext cx="9523411" cy="734039"/>
          </a:xfrm>
        </p:spPr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b="1" dirty="0"/>
              <a:t>Efectos adversos:</a:t>
            </a:r>
            <a:endParaRPr lang="es-AR" dirty="0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D061454-4948-4CA2-F404-DA666B5C4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2258" y="1716497"/>
            <a:ext cx="9906000" cy="5712541"/>
          </a:xfrm>
        </p:spPr>
        <p:txBody>
          <a:bodyPr>
            <a:noAutofit/>
          </a:bodyPr>
          <a:lstStyle/>
          <a:p>
            <a:pPr algn="just"/>
            <a:r>
              <a:rPr lang="es-MX" sz="2400" dirty="0"/>
              <a:t>Locales: Tumefacción y dolor en el sitio de la aplicación.</a:t>
            </a:r>
            <a:endParaRPr lang="es-AR" sz="2400" dirty="0"/>
          </a:p>
        </p:txBody>
      </p:sp>
      <p:pic>
        <p:nvPicPr>
          <p:cNvPr id="4" name="Picture 4" descr="No hay ninguna descripción de la foto disponible.">
            <a:extLst>
              <a:ext uri="{FF2B5EF4-FFF2-40B4-BE49-F238E27FC236}">
                <a16:creationId xmlns="" xmlns:a16="http://schemas.microsoft.com/office/drawing/2014/main" id="{BB44F3AA-3068-A431-D5EA-3965BBBD9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122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905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94764F1-08BC-C972-E272-65CED7315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0915" y="0"/>
            <a:ext cx="8835153" cy="1127329"/>
          </a:xfrm>
        </p:spPr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b="1" dirty="0"/>
              <a:t>Contraindicaciones</a:t>
            </a:r>
            <a:br>
              <a:rPr lang="es-MX" b="1" dirty="0"/>
            </a:br>
            <a:endParaRPr lang="es-AR" b="1" dirty="0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D061454-4948-4CA2-F404-DA666B5C4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2258" y="1025960"/>
            <a:ext cx="9906000" cy="4806080"/>
          </a:xfrm>
        </p:spPr>
        <p:txBody>
          <a:bodyPr>
            <a:normAutofit/>
          </a:bodyPr>
          <a:lstStyle/>
          <a:p>
            <a:r>
              <a:rPr lang="es-MX" sz="2400" dirty="0"/>
              <a:t>Reacción alérgica grave posterior a alguna dosis o alergia conocida a componentes de la vacuna (ej. neomicina o estreptomicina).</a:t>
            </a:r>
          </a:p>
        </p:txBody>
      </p:sp>
      <p:pic>
        <p:nvPicPr>
          <p:cNvPr id="4" name="Picture 4" descr="No hay ninguna descripción de la foto disponible.">
            <a:extLst>
              <a:ext uri="{FF2B5EF4-FFF2-40B4-BE49-F238E27FC236}">
                <a16:creationId xmlns="" xmlns:a16="http://schemas.microsoft.com/office/drawing/2014/main" id="{BB44F3AA-3068-A431-D5EA-3965BBBD9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122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456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2">
            <a:extLst>
              <a:ext uri="{FF2B5EF4-FFF2-40B4-BE49-F238E27FC236}">
                <a16:creationId xmlns="" xmlns:a16="http://schemas.microsoft.com/office/drawing/2014/main" id="{19AFBE53-1417-406B-8083-DBE0DA72F2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258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3" name="Group 1032">
            <a:extLst>
              <a:ext uri="{FF2B5EF4-FFF2-40B4-BE49-F238E27FC236}">
                <a16:creationId xmlns="" xmlns:a16="http://schemas.microsoft.com/office/drawing/2014/main" id="{FB9EE4F0-B261-4AB0-BEE3-AA9DD198FC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2212258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034" name="Rectangle 5">
              <a:extLst>
                <a:ext uri="{FF2B5EF4-FFF2-40B4-BE49-F238E27FC236}">
                  <a16:creationId xmlns="" xmlns:a16="http://schemas.microsoft.com/office/drawing/2014/main" id="{2E326B6E-9130-4E5B-8C29-0412BDFD525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35" name="Freeform 6">
              <a:extLst>
                <a:ext uri="{FF2B5EF4-FFF2-40B4-BE49-F238E27FC236}">
                  <a16:creationId xmlns="" xmlns:a16="http://schemas.microsoft.com/office/drawing/2014/main" id="{D15BBE67-0A7A-4318-94C9-9EDC68E9E4C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36" name="Freeform 7">
              <a:extLst>
                <a:ext uri="{FF2B5EF4-FFF2-40B4-BE49-F238E27FC236}">
                  <a16:creationId xmlns="" xmlns:a16="http://schemas.microsoft.com/office/drawing/2014/main" id="{6C189044-A310-4008-ABE3-A833238AA18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37" name="Rectangle 8">
              <a:extLst>
                <a:ext uri="{FF2B5EF4-FFF2-40B4-BE49-F238E27FC236}">
                  <a16:creationId xmlns="" xmlns:a16="http://schemas.microsoft.com/office/drawing/2014/main" id="{714E393D-E3AB-4084-8580-2EC4D75B0B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38" name="Freeform 9">
              <a:extLst>
                <a:ext uri="{FF2B5EF4-FFF2-40B4-BE49-F238E27FC236}">
                  <a16:creationId xmlns="" xmlns:a16="http://schemas.microsoft.com/office/drawing/2014/main" id="{5407A34B-6BDC-4CC4-9D15-2E71F3DB40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39" name="Freeform 10">
              <a:extLst>
                <a:ext uri="{FF2B5EF4-FFF2-40B4-BE49-F238E27FC236}">
                  <a16:creationId xmlns="" xmlns:a16="http://schemas.microsoft.com/office/drawing/2014/main" id="{5E952981-3D27-403A-9B35-142261662E3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0" name="Freeform 11">
              <a:extLst>
                <a:ext uri="{FF2B5EF4-FFF2-40B4-BE49-F238E27FC236}">
                  <a16:creationId xmlns="" xmlns:a16="http://schemas.microsoft.com/office/drawing/2014/main" id="{339D7F6E-841D-4697-A877-0F25113BAFA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1" name="Freeform 12">
              <a:extLst>
                <a:ext uri="{FF2B5EF4-FFF2-40B4-BE49-F238E27FC236}">
                  <a16:creationId xmlns="" xmlns:a16="http://schemas.microsoft.com/office/drawing/2014/main" id="{226F9E1B-2970-4504-8E6C-1A42D05FC21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2" name="Freeform 13">
              <a:extLst>
                <a:ext uri="{FF2B5EF4-FFF2-40B4-BE49-F238E27FC236}">
                  <a16:creationId xmlns="" xmlns:a16="http://schemas.microsoft.com/office/drawing/2014/main" id="{6F11A9CB-BE43-4423-987B-B43046D146C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3" name="Freeform 14">
              <a:extLst>
                <a:ext uri="{FF2B5EF4-FFF2-40B4-BE49-F238E27FC236}">
                  <a16:creationId xmlns="" xmlns:a16="http://schemas.microsoft.com/office/drawing/2014/main" id="{F21925AB-CEC6-4210-929C-5BAB1C95799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4" name="Freeform 15">
              <a:extLst>
                <a:ext uri="{FF2B5EF4-FFF2-40B4-BE49-F238E27FC236}">
                  <a16:creationId xmlns="" xmlns:a16="http://schemas.microsoft.com/office/drawing/2014/main" id="{9B4BB7F4-36A3-49C5-A85E-660BF090142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5" name="Freeform 16">
              <a:extLst>
                <a:ext uri="{FF2B5EF4-FFF2-40B4-BE49-F238E27FC236}">
                  <a16:creationId xmlns="" xmlns:a16="http://schemas.microsoft.com/office/drawing/2014/main" id="{89A82E2C-666C-4E88-B3A9-C95B5AE94DC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6" name="Freeform 17">
              <a:extLst>
                <a:ext uri="{FF2B5EF4-FFF2-40B4-BE49-F238E27FC236}">
                  <a16:creationId xmlns="" xmlns:a16="http://schemas.microsoft.com/office/drawing/2014/main" id="{1363187E-6516-4018-A78B-CE0F7F23218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7" name="Freeform 18">
              <a:extLst>
                <a:ext uri="{FF2B5EF4-FFF2-40B4-BE49-F238E27FC236}">
                  <a16:creationId xmlns="" xmlns:a16="http://schemas.microsoft.com/office/drawing/2014/main" id="{3FF62829-5C7E-4110-A186-F4E8655E29F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8" name="Freeform 19">
              <a:extLst>
                <a:ext uri="{FF2B5EF4-FFF2-40B4-BE49-F238E27FC236}">
                  <a16:creationId xmlns="" xmlns:a16="http://schemas.microsoft.com/office/drawing/2014/main" id="{87E9C9B7-0C7F-44A7-B610-5B095C4425A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49" name="Freeform 20">
              <a:extLst>
                <a:ext uri="{FF2B5EF4-FFF2-40B4-BE49-F238E27FC236}">
                  <a16:creationId xmlns="" xmlns:a16="http://schemas.microsoft.com/office/drawing/2014/main" id="{3037E5EC-D21D-4C3F-B081-B46C3B47CF6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0" name="Freeform 21">
              <a:extLst>
                <a:ext uri="{FF2B5EF4-FFF2-40B4-BE49-F238E27FC236}">
                  <a16:creationId xmlns="" xmlns:a16="http://schemas.microsoft.com/office/drawing/2014/main" id="{EAE8AAB2-DE35-4AED-8C9C-0718A33A846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1" name="Freeform 22">
              <a:extLst>
                <a:ext uri="{FF2B5EF4-FFF2-40B4-BE49-F238E27FC236}">
                  <a16:creationId xmlns="" xmlns:a16="http://schemas.microsoft.com/office/drawing/2014/main" id="{062ACCDA-6A76-4812-BA3A-F3C6E14438E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2" name="Freeform 23">
              <a:extLst>
                <a:ext uri="{FF2B5EF4-FFF2-40B4-BE49-F238E27FC236}">
                  <a16:creationId xmlns="" xmlns:a16="http://schemas.microsoft.com/office/drawing/2014/main" id="{38825C85-74E0-4664-95AC-682625B9916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3" name="Freeform 24">
              <a:extLst>
                <a:ext uri="{FF2B5EF4-FFF2-40B4-BE49-F238E27FC236}">
                  <a16:creationId xmlns="" xmlns:a16="http://schemas.microsoft.com/office/drawing/2014/main" id="{D87E8B0A-2B1D-48E5-8107-F2855CFFD2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4" name="Freeform 25">
              <a:extLst>
                <a:ext uri="{FF2B5EF4-FFF2-40B4-BE49-F238E27FC236}">
                  <a16:creationId xmlns="" xmlns:a16="http://schemas.microsoft.com/office/drawing/2014/main" id="{E46FC211-5F4B-478B-8761-A65D2116650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5" name="Freeform 26">
              <a:extLst>
                <a:ext uri="{FF2B5EF4-FFF2-40B4-BE49-F238E27FC236}">
                  <a16:creationId xmlns="" xmlns:a16="http://schemas.microsoft.com/office/drawing/2014/main" id="{43C493A4-4703-4917-A281-F15E323F14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6" name="Freeform 27">
              <a:extLst>
                <a:ext uri="{FF2B5EF4-FFF2-40B4-BE49-F238E27FC236}">
                  <a16:creationId xmlns="" xmlns:a16="http://schemas.microsoft.com/office/drawing/2014/main" id="{4B369EDA-1458-423B-839F-4FB0EE9204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7" name="Freeform 28">
              <a:extLst>
                <a:ext uri="{FF2B5EF4-FFF2-40B4-BE49-F238E27FC236}">
                  <a16:creationId xmlns="" xmlns:a16="http://schemas.microsoft.com/office/drawing/2014/main" id="{DB5E8117-FFBB-49D5-87C6-24D8E06CE37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8" name="Freeform 29">
              <a:extLst>
                <a:ext uri="{FF2B5EF4-FFF2-40B4-BE49-F238E27FC236}">
                  <a16:creationId xmlns="" xmlns:a16="http://schemas.microsoft.com/office/drawing/2014/main" id="{04D5DC4A-7C40-4236-B475-FA6AA436949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59" name="Freeform 30">
              <a:extLst>
                <a:ext uri="{FF2B5EF4-FFF2-40B4-BE49-F238E27FC236}">
                  <a16:creationId xmlns="" xmlns:a16="http://schemas.microsoft.com/office/drawing/2014/main" id="{76858373-C51B-4201-80F4-80331670419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0" name="Freeform 31">
              <a:extLst>
                <a:ext uri="{FF2B5EF4-FFF2-40B4-BE49-F238E27FC236}">
                  <a16:creationId xmlns="" xmlns:a16="http://schemas.microsoft.com/office/drawing/2014/main" id="{D159A53F-DA7E-4CD5-AA84-55B3AC5EEA4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1" name="Freeform 32">
              <a:extLst>
                <a:ext uri="{FF2B5EF4-FFF2-40B4-BE49-F238E27FC236}">
                  <a16:creationId xmlns="" xmlns:a16="http://schemas.microsoft.com/office/drawing/2014/main" id="{E4B70A8B-09AC-45AA-952C-242D7E14746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2" name="Rectangle 33">
              <a:extLst>
                <a:ext uri="{FF2B5EF4-FFF2-40B4-BE49-F238E27FC236}">
                  <a16:creationId xmlns="" xmlns:a16="http://schemas.microsoft.com/office/drawing/2014/main" id="{63C8CAD6-F5BE-4961-AC48-2A34FA4E778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3" name="Freeform 34">
              <a:extLst>
                <a:ext uri="{FF2B5EF4-FFF2-40B4-BE49-F238E27FC236}">
                  <a16:creationId xmlns="" xmlns:a16="http://schemas.microsoft.com/office/drawing/2014/main" id="{AEBA7DBD-C171-47A7-9249-562A06AC2B6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4" name="Freeform 35">
              <a:extLst>
                <a:ext uri="{FF2B5EF4-FFF2-40B4-BE49-F238E27FC236}">
                  <a16:creationId xmlns="" xmlns:a16="http://schemas.microsoft.com/office/drawing/2014/main" id="{80F934E3-6775-4A9E-8666-7D050E4287B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5" name="Freeform 36">
              <a:extLst>
                <a:ext uri="{FF2B5EF4-FFF2-40B4-BE49-F238E27FC236}">
                  <a16:creationId xmlns="" xmlns:a16="http://schemas.microsoft.com/office/drawing/2014/main" id="{F7E8F3A1-E3AE-4A22-82FE-71C4C163AF2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6" name="Freeform 37">
              <a:extLst>
                <a:ext uri="{FF2B5EF4-FFF2-40B4-BE49-F238E27FC236}">
                  <a16:creationId xmlns="" xmlns:a16="http://schemas.microsoft.com/office/drawing/2014/main" id="{27DFF928-27F3-44A1-9468-219DD390BE0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7" name="Freeform 38">
              <a:extLst>
                <a:ext uri="{FF2B5EF4-FFF2-40B4-BE49-F238E27FC236}">
                  <a16:creationId xmlns="" xmlns:a16="http://schemas.microsoft.com/office/drawing/2014/main" id="{47C61A3E-9A0A-4547-9B8A-DD8CD6D473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8" name="Freeform 39">
              <a:extLst>
                <a:ext uri="{FF2B5EF4-FFF2-40B4-BE49-F238E27FC236}">
                  <a16:creationId xmlns="" xmlns:a16="http://schemas.microsoft.com/office/drawing/2014/main" id="{FC684095-4805-413B-A9EB-63A2417B53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69" name="Freeform 40">
              <a:extLst>
                <a:ext uri="{FF2B5EF4-FFF2-40B4-BE49-F238E27FC236}">
                  <a16:creationId xmlns="" xmlns:a16="http://schemas.microsoft.com/office/drawing/2014/main" id="{AF830B5E-DCF9-4CBD-8746-C5219013D85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0" name="Freeform 41">
              <a:extLst>
                <a:ext uri="{FF2B5EF4-FFF2-40B4-BE49-F238E27FC236}">
                  <a16:creationId xmlns="" xmlns:a16="http://schemas.microsoft.com/office/drawing/2014/main" id="{FE6882C0-1C73-4E53-A884-3202385D7C2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1" name="Freeform 42">
              <a:extLst>
                <a:ext uri="{FF2B5EF4-FFF2-40B4-BE49-F238E27FC236}">
                  <a16:creationId xmlns="" xmlns:a16="http://schemas.microsoft.com/office/drawing/2014/main" id="{9611015E-699B-4BA5-A162-8BABC91454C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2" name="Freeform 43">
              <a:extLst>
                <a:ext uri="{FF2B5EF4-FFF2-40B4-BE49-F238E27FC236}">
                  <a16:creationId xmlns="" xmlns:a16="http://schemas.microsoft.com/office/drawing/2014/main" id="{8C6A611F-CBE4-46B7-96F6-803B2D2607B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3" name="Freeform 44">
              <a:extLst>
                <a:ext uri="{FF2B5EF4-FFF2-40B4-BE49-F238E27FC236}">
                  <a16:creationId xmlns="" xmlns:a16="http://schemas.microsoft.com/office/drawing/2014/main" id="{FDCF0D71-6D32-4B72-B7E1-678BA980A8C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4" name="Rectangle 45">
              <a:extLst>
                <a:ext uri="{FF2B5EF4-FFF2-40B4-BE49-F238E27FC236}">
                  <a16:creationId xmlns="" xmlns:a16="http://schemas.microsoft.com/office/drawing/2014/main" id="{FE6E605A-8ECF-47E5-ABDD-B4874FF18F1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5" name="Freeform 46">
              <a:extLst>
                <a:ext uri="{FF2B5EF4-FFF2-40B4-BE49-F238E27FC236}">
                  <a16:creationId xmlns="" xmlns:a16="http://schemas.microsoft.com/office/drawing/2014/main" id="{1329BFCB-3C83-438B-8C18-20576CA6B3A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6" name="Freeform 47">
              <a:extLst>
                <a:ext uri="{FF2B5EF4-FFF2-40B4-BE49-F238E27FC236}">
                  <a16:creationId xmlns="" xmlns:a16="http://schemas.microsoft.com/office/drawing/2014/main" id="{9E013566-6E0D-4B88-9731-0BBACA1408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7" name="Freeform 48">
              <a:extLst>
                <a:ext uri="{FF2B5EF4-FFF2-40B4-BE49-F238E27FC236}">
                  <a16:creationId xmlns="" xmlns:a16="http://schemas.microsoft.com/office/drawing/2014/main" id="{1668707D-D4E8-40EC-94C2-F83C6E22268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8" name="Freeform 49">
              <a:extLst>
                <a:ext uri="{FF2B5EF4-FFF2-40B4-BE49-F238E27FC236}">
                  <a16:creationId xmlns="" xmlns:a16="http://schemas.microsoft.com/office/drawing/2014/main" id="{0CE0CBC9-140F-475C-93C6-446BDBB76C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79" name="Freeform 50">
              <a:extLst>
                <a:ext uri="{FF2B5EF4-FFF2-40B4-BE49-F238E27FC236}">
                  <a16:creationId xmlns="" xmlns:a16="http://schemas.microsoft.com/office/drawing/2014/main" id="{0ED9FFD9-3111-4C21-8013-063D0A89F39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0" name="Freeform 51">
              <a:extLst>
                <a:ext uri="{FF2B5EF4-FFF2-40B4-BE49-F238E27FC236}">
                  <a16:creationId xmlns="" xmlns:a16="http://schemas.microsoft.com/office/drawing/2014/main" id="{C75E760C-E1DB-475D-905D-FC3F430FE31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1" name="Freeform 52">
              <a:extLst>
                <a:ext uri="{FF2B5EF4-FFF2-40B4-BE49-F238E27FC236}">
                  <a16:creationId xmlns="" xmlns:a16="http://schemas.microsoft.com/office/drawing/2014/main" id="{1F4DF02E-1FC7-48AB-8CDA-940C8A50087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2" name="Freeform 53">
              <a:extLst>
                <a:ext uri="{FF2B5EF4-FFF2-40B4-BE49-F238E27FC236}">
                  <a16:creationId xmlns="" xmlns:a16="http://schemas.microsoft.com/office/drawing/2014/main" id="{193ABE5A-1C12-4B38-8078-51A0BAB3C00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3" name="Freeform 54">
              <a:extLst>
                <a:ext uri="{FF2B5EF4-FFF2-40B4-BE49-F238E27FC236}">
                  <a16:creationId xmlns="" xmlns:a16="http://schemas.microsoft.com/office/drawing/2014/main" id="{3A57AD1C-4CC5-4E62-A352-D3B142B9DF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4" name="Freeform 55">
              <a:extLst>
                <a:ext uri="{FF2B5EF4-FFF2-40B4-BE49-F238E27FC236}">
                  <a16:creationId xmlns="" xmlns:a16="http://schemas.microsoft.com/office/drawing/2014/main" id="{646D40AD-4384-42ED-B1A0-A47C165C6DC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5" name="Freeform 56">
              <a:extLst>
                <a:ext uri="{FF2B5EF4-FFF2-40B4-BE49-F238E27FC236}">
                  <a16:creationId xmlns="" xmlns:a16="http://schemas.microsoft.com/office/drawing/2014/main" id="{0786C2FA-21FD-4F48-9E96-C5D8E6159EB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6" name="Freeform 57">
              <a:extLst>
                <a:ext uri="{FF2B5EF4-FFF2-40B4-BE49-F238E27FC236}">
                  <a16:creationId xmlns="" xmlns:a16="http://schemas.microsoft.com/office/drawing/2014/main" id="{AFE6F50A-21B5-4B98-9C3B-B89FFC6FBAB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87" name="Freeform 58">
              <a:extLst>
                <a:ext uri="{FF2B5EF4-FFF2-40B4-BE49-F238E27FC236}">
                  <a16:creationId xmlns="" xmlns:a16="http://schemas.microsoft.com/office/drawing/2014/main" id="{2454210A-9717-44AF-9D76-0426534C35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</p:grpSp>
      <p:grpSp>
        <p:nvGrpSpPr>
          <p:cNvPr id="1089" name="Group 1088">
            <a:extLst>
              <a:ext uri="{FF2B5EF4-FFF2-40B4-BE49-F238E27FC236}">
                <a16:creationId xmlns="" xmlns:a16="http://schemas.microsoft.com/office/drawing/2014/main" id="{CF925D43-1A26-4401-9967-957CF17807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2212258" y="-1"/>
            <a:ext cx="12192003" cy="6858001"/>
            <a:chOff x="0" y="-1"/>
            <a:chExt cx="12192003" cy="6858001"/>
          </a:xfrm>
        </p:grpSpPr>
        <p:sp useBgFill="1">
          <p:nvSpPr>
            <p:cNvPr id="1090" name="Rectangle 1089">
              <a:extLst>
                <a:ext uri="{FF2B5EF4-FFF2-40B4-BE49-F238E27FC236}">
                  <a16:creationId xmlns="" xmlns:a16="http://schemas.microsoft.com/office/drawing/2014/main" id="{D7381839-AD4A-4AD6-9151-40EC280368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91" name="Picture 2">
              <a:extLst>
                <a:ext uri="{FF2B5EF4-FFF2-40B4-BE49-F238E27FC236}">
                  <a16:creationId xmlns="" xmlns:a16="http://schemas.microsoft.com/office/drawing/2014/main" id="{CC8440AD-A752-44C6-AE12-32A5432809C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PicPr>
          <p:blipFill>
            <a:blip r:embed="rId3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3" name="Group 1092">
            <a:extLst>
              <a:ext uri="{FF2B5EF4-FFF2-40B4-BE49-F238E27FC236}">
                <a16:creationId xmlns="" xmlns:a16="http://schemas.microsoft.com/office/drawing/2014/main" id="{B3768A44-4416-431A-A418-7429ABF317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6847269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094" name="Rectangle 5">
              <a:extLst>
                <a:ext uri="{FF2B5EF4-FFF2-40B4-BE49-F238E27FC236}">
                  <a16:creationId xmlns="" xmlns:a16="http://schemas.microsoft.com/office/drawing/2014/main" id="{F334CA87-B7CA-4DA4-900A-46A94C72B3A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5" name="Freeform 6">
              <a:extLst>
                <a:ext uri="{FF2B5EF4-FFF2-40B4-BE49-F238E27FC236}">
                  <a16:creationId xmlns="" xmlns:a16="http://schemas.microsoft.com/office/drawing/2014/main" id="{2B3D1E13-A90F-40C5-955D-246DC128777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6" name="Freeform 7">
              <a:extLst>
                <a:ext uri="{FF2B5EF4-FFF2-40B4-BE49-F238E27FC236}">
                  <a16:creationId xmlns="" xmlns:a16="http://schemas.microsoft.com/office/drawing/2014/main" id="{33F0F3FA-FA7C-4BAC-A31E-18C79C7CAC4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7" name="Rectangle 8">
              <a:extLst>
                <a:ext uri="{FF2B5EF4-FFF2-40B4-BE49-F238E27FC236}">
                  <a16:creationId xmlns="" xmlns:a16="http://schemas.microsoft.com/office/drawing/2014/main" id="{BD14A654-8640-4C98-9942-AAB1334880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8" name="Freeform 9">
              <a:extLst>
                <a:ext uri="{FF2B5EF4-FFF2-40B4-BE49-F238E27FC236}">
                  <a16:creationId xmlns="" xmlns:a16="http://schemas.microsoft.com/office/drawing/2014/main" id="{35340912-F653-4FC5-BD02-D0DAB0D532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099" name="Freeform 10">
              <a:extLst>
                <a:ext uri="{FF2B5EF4-FFF2-40B4-BE49-F238E27FC236}">
                  <a16:creationId xmlns="" xmlns:a16="http://schemas.microsoft.com/office/drawing/2014/main" id="{7463541A-103D-4BE7-A04E-23E53C67B91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00" name="Freeform 11">
              <a:extLst>
                <a:ext uri="{FF2B5EF4-FFF2-40B4-BE49-F238E27FC236}">
                  <a16:creationId xmlns="" xmlns:a16="http://schemas.microsoft.com/office/drawing/2014/main" id="{3D48CCE6-5FCF-434B-882C-BA826EED187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01" name="Freeform 12">
              <a:extLst>
                <a:ext uri="{FF2B5EF4-FFF2-40B4-BE49-F238E27FC236}">
                  <a16:creationId xmlns="" xmlns:a16="http://schemas.microsoft.com/office/drawing/2014/main" id="{1E324076-DF02-442D-92F9-F93FDFDFA2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02" name="Freeform 13">
              <a:extLst>
                <a:ext uri="{FF2B5EF4-FFF2-40B4-BE49-F238E27FC236}">
                  <a16:creationId xmlns="" xmlns:a16="http://schemas.microsoft.com/office/drawing/2014/main" id="{51FB68D0-EE15-4102-8A18-991047699B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03" name="Freeform 14">
              <a:extLst>
                <a:ext uri="{FF2B5EF4-FFF2-40B4-BE49-F238E27FC236}">
                  <a16:creationId xmlns="" xmlns:a16="http://schemas.microsoft.com/office/drawing/2014/main" id="{32388E6F-EAFE-4256-89BA-03BAA28A21A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04" name="Freeform 15">
              <a:extLst>
                <a:ext uri="{FF2B5EF4-FFF2-40B4-BE49-F238E27FC236}">
                  <a16:creationId xmlns="" xmlns:a16="http://schemas.microsoft.com/office/drawing/2014/main" id="{A189F581-26DC-40D0-88E1-3C18E2E42B4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05" name="Freeform 16">
              <a:extLst>
                <a:ext uri="{FF2B5EF4-FFF2-40B4-BE49-F238E27FC236}">
                  <a16:creationId xmlns="" xmlns:a16="http://schemas.microsoft.com/office/drawing/2014/main" id="{33823808-733C-4840-B6F1-0D6CF183CA5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06" name="Freeform 17">
              <a:extLst>
                <a:ext uri="{FF2B5EF4-FFF2-40B4-BE49-F238E27FC236}">
                  <a16:creationId xmlns="" xmlns:a16="http://schemas.microsoft.com/office/drawing/2014/main" id="{E631C533-F33D-48CE-9D7F-F7FA0DDAD62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07" name="Freeform 18">
              <a:extLst>
                <a:ext uri="{FF2B5EF4-FFF2-40B4-BE49-F238E27FC236}">
                  <a16:creationId xmlns="" xmlns:a16="http://schemas.microsoft.com/office/drawing/2014/main" id="{4BEF6205-2DFC-4DC0-86D0-498C167F08B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08" name="Freeform 19">
              <a:extLst>
                <a:ext uri="{FF2B5EF4-FFF2-40B4-BE49-F238E27FC236}">
                  <a16:creationId xmlns="" xmlns:a16="http://schemas.microsoft.com/office/drawing/2014/main" id="{BB453FE1-F95C-4479-9EDD-4DE1C75ED86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09" name="Freeform 20">
              <a:extLst>
                <a:ext uri="{FF2B5EF4-FFF2-40B4-BE49-F238E27FC236}">
                  <a16:creationId xmlns="" xmlns:a16="http://schemas.microsoft.com/office/drawing/2014/main" id="{0A26A519-7D63-4289-8E8F-95548372DB6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10" name="Freeform 21">
              <a:extLst>
                <a:ext uri="{FF2B5EF4-FFF2-40B4-BE49-F238E27FC236}">
                  <a16:creationId xmlns="" xmlns:a16="http://schemas.microsoft.com/office/drawing/2014/main" id="{CF7C5266-F6D0-4AD6-8ACA-4BEE4664B68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11" name="Freeform 22">
              <a:extLst>
                <a:ext uri="{FF2B5EF4-FFF2-40B4-BE49-F238E27FC236}">
                  <a16:creationId xmlns="" xmlns:a16="http://schemas.microsoft.com/office/drawing/2014/main" id="{7B90DD27-B2B4-4D41-853C-9B1D0EA8832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12" name="Freeform 23">
              <a:extLst>
                <a:ext uri="{FF2B5EF4-FFF2-40B4-BE49-F238E27FC236}">
                  <a16:creationId xmlns="" xmlns:a16="http://schemas.microsoft.com/office/drawing/2014/main" id="{7CA27F5E-B11F-4F39-9789-C60DBEEAED6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13" name="Freeform 24">
              <a:extLst>
                <a:ext uri="{FF2B5EF4-FFF2-40B4-BE49-F238E27FC236}">
                  <a16:creationId xmlns="" xmlns:a16="http://schemas.microsoft.com/office/drawing/2014/main" id="{16CCC211-ABBA-4A99-800B-DF9FC6FE8E4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14" name="Freeform 25">
              <a:extLst>
                <a:ext uri="{FF2B5EF4-FFF2-40B4-BE49-F238E27FC236}">
                  <a16:creationId xmlns="" xmlns:a16="http://schemas.microsoft.com/office/drawing/2014/main" id="{A4C2B3C7-D389-406E-920D-CB777BC221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15" name="Freeform 26">
              <a:extLst>
                <a:ext uri="{FF2B5EF4-FFF2-40B4-BE49-F238E27FC236}">
                  <a16:creationId xmlns="" xmlns:a16="http://schemas.microsoft.com/office/drawing/2014/main" id="{D85ED0E3-AEA4-4E3B-BAFE-18CB38DB9FB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16" name="Freeform 27">
              <a:extLst>
                <a:ext uri="{FF2B5EF4-FFF2-40B4-BE49-F238E27FC236}">
                  <a16:creationId xmlns="" xmlns:a16="http://schemas.microsoft.com/office/drawing/2014/main" id="{32E42A09-0582-442C-A890-C92FDB00FA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17" name="Freeform 28">
              <a:extLst>
                <a:ext uri="{FF2B5EF4-FFF2-40B4-BE49-F238E27FC236}">
                  <a16:creationId xmlns="" xmlns:a16="http://schemas.microsoft.com/office/drawing/2014/main" id="{4F914574-87E5-45A7-98F9-0AC8F5C4AC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18" name="Freeform 29">
              <a:extLst>
                <a:ext uri="{FF2B5EF4-FFF2-40B4-BE49-F238E27FC236}">
                  <a16:creationId xmlns="" xmlns:a16="http://schemas.microsoft.com/office/drawing/2014/main" id="{BA7B0FB7-B65A-4B89-AAD5-69C962B7956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19" name="Freeform 30">
              <a:extLst>
                <a:ext uri="{FF2B5EF4-FFF2-40B4-BE49-F238E27FC236}">
                  <a16:creationId xmlns="" xmlns:a16="http://schemas.microsoft.com/office/drawing/2014/main" id="{71842D90-0957-4AB4-AD62-4C7C6DA04C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20" name="Freeform 31">
              <a:extLst>
                <a:ext uri="{FF2B5EF4-FFF2-40B4-BE49-F238E27FC236}">
                  <a16:creationId xmlns="" xmlns:a16="http://schemas.microsoft.com/office/drawing/2014/main" id="{68B894F0-01AF-4201-BCA1-1F642676AC9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21" name="Freeform 32">
              <a:extLst>
                <a:ext uri="{FF2B5EF4-FFF2-40B4-BE49-F238E27FC236}">
                  <a16:creationId xmlns="" xmlns:a16="http://schemas.microsoft.com/office/drawing/2014/main" id="{F4232CD6-45E2-4BCE-A8AC-A73069FF37F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22" name="Rectangle 33">
              <a:extLst>
                <a:ext uri="{FF2B5EF4-FFF2-40B4-BE49-F238E27FC236}">
                  <a16:creationId xmlns="" xmlns:a16="http://schemas.microsoft.com/office/drawing/2014/main" id="{0139A38F-5D1E-49BA-95FD-8898B0B9D14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23" name="Freeform 34">
              <a:extLst>
                <a:ext uri="{FF2B5EF4-FFF2-40B4-BE49-F238E27FC236}">
                  <a16:creationId xmlns="" xmlns:a16="http://schemas.microsoft.com/office/drawing/2014/main" id="{C0647174-BD1D-4E4B-A33A-05A21E4C1D7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24" name="Freeform 35">
              <a:extLst>
                <a:ext uri="{FF2B5EF4-FFF2-40B4-BE49-F238E27FC236}">
                  <a16:creationId xmlns="" xmlns:a16="http://schemas.microsoft.com/office/drawing/2014/main" id="{45F81DA5-3162-45EA-9680-9D37B9F8032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25" name="Freeform 36">
              <a:extLst>
                <a:ext uri="{FF2B5EF4-FFF2-40B4-BE49-F238E27FC236}">
                  <a16:creationId xmlns="" xmlns:a16="http://schemas.microsoft.com/office/drawing/2014/main" id="{16B4EBBC-3FD2-4E6C-A1FD-F84B6240AF9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26" name="Freeform 37">
              <a:extLst>
                <a:ext uri="{FF2B5EF4-FFF2-40B4-BE49-F238E27FC236}">
                  <a16:creationId xmlns="" xmlns:a16="http://schemas.microsoft.com/office/drawing/2014/main" id="{D3D7A2F0-3AFC-4DA2-9B87-2D7B436ADE2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27" name="Freeform 38">
              <a:extLst>
                <a:ext uri="{FF2B5EF4-FFF2-40B4-BE49-F238E27FC236}">
                  <a16:creationId xmlns="" xmlns:a16="http://schemas.microsoft.com/office/drawing/2014/main" id="{238621F0-899A-40D6-8BAE-CBA7D608019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28" name="Freeform 39">
              <a:extLst>
                <a:ext uri="{FF2B5EF4-FFF2-40B4-BE49-F238E27FC236}">
                  <a16:creationId xmlns="" xmlns:a16="http://schemas.microsoft.com/office/drawing/2014/main" id="{C9856426-BE60-4A4D-A005-973EAC494C5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29" name="Freeform 40">
              <a:extLst>
                <a:ext uri="{FF2B5EF4-FFF2-40B4-BE49-F238E27FC236}">
                  <a16:creationId xmlns="" xmlns:a16="http://schemas.microsoft.com/office/drawing/2014/main" id="{3D3B76E6-84F2-4B8B-8AAA-B4A32B11916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30" name="Freeform 41">
              <a:extLst>
                <a:ext uri="{FF2B5EF4-FFF2-40B4-BE49-F238E27FC236}">
                  <a16:creationId xmlns="" xmlns:a16="http://schemas.microsoft.com/office/drawing/2014/main" id="{BD602E9B-4F22-461C-A5C4-D453F35492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31" name="Freeform 42">
              <a:extLst>
                <a:ext uri="{FF2B5EF4-FFF2-40B4-BE49-F238E27FC236}">
                  <a16:creationId xmlns="" xmlns:a16="http://schemas.microsoft.com/office/drawing/2014/main" id="{B8B2C39C-3571-4C27-A76D-882FAB8E9FA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32" name="Freeform 43">
              <a:extLst>
                <a:ext uri="{FF2B5EF4-FFF2-40B4-BE49-F238E27FC236}">
                  <a16:creationId xmlns="" xmlns:a16="http://schemas.microsoft.com/office/drawing/2014/main" id="{7574E07C-0C24-47D6-A150-17CF89B4F8D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33" name="Freeform 44">
              <a:extLst>
                <a:ext uri="{FF2B5EF4-FFF2-40B4-BE49-F238E27FC236}">
                  <a16:creationId xmlns="" xmlns:a16="http://schemas.microsoft.com/office/drawing/2014/main" id="{36C469D2-9DA9-4728-AF1E-ABBA8FABF47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34" name="Rectangle 45">
              <a:extLst>
                <a:ext uri="{FF2B5EF4-FFF2-40B4-BE49-F238E27FC236}">
                  <a16:creationId xmlns="" xmlns:a16="http://schemas.microsoft.com/office/drawing/2014/main" id="{1EE9E2A3-C170-4645-AED9-25EE2843287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35" name="Freeform 46">
              <a:extLst>
                <a:ext uri="{FF2B5EF4-FFF2-40B4-BE49-F238E27FC236}">
                  <a16:creationId xmlns="" xmlns:a16="http://schemas.microsoft.com/office/drawing/2014/main" id="{1433F4CC-DB9C-4B1B-8F23-E172731386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36" name="Freeform 47">
              <a:extLst>
                <a:ext uri="{FF2B5EF4-FFF2-40B4-BE49-F238E27FC236}">
                  <a16:creationId xmlns="" xmlns:a16="http://schemas.microsoft.com/office/drawing/2014/main" id="{9D4EFA09-5EB9-4AF3-828F-D102CF1593C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37" name="Freeform 48">
              <a:extLst>
                <a:ext uri="{FF2B5EF4-FFF2-40B4-BE49-F238E27FC236}">
                  <a16:creationId xmlns="" xmlns:a16="http://schemas.microsoft.com/office/drawing/2014/main" id="{C624583E-13AD-40BC-8F4B-6DDDFB9ECBC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38" name="Freeform 49">
              <a:extLst>
                <a:ext uri="{FF2B5EF4-FFF2-40B4-BE49-F238E27FC236}">
                  <a16:creationId xmlns="" xmlns:a16="http://schemas.microsoft.com/office/drawing/2014/main" id="{CEB58DF5-93A6-4283-B9C8-76ECF95F26D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39" name="Freeform 50">
              <a:extLst>
                <a:ext uri="{FF2B5EF4-FFF2-40B4-BE49-F238E27FC236}">
                  <a16:creationId xmlns="" xmlns:a16="http://schemas.microsoft.com/office/drawing/2014/main" id="{024AE02F-0D1C-4820-A86D-AE6E7F3C01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40" name="Freeform 51">
              <a:extLst>
                <a:ext uri="{FF2B5EF4-FFF2-40B4-BE49-F238E27FC236}">
                  <a16:creationId xmlns="" xmlns:a16="http://schemas.microsoft.com/office/drawing/2014/main" id="{3241B0FE-3D39-47E0-8673-430855284C1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41" name="Freeform 52">
              <a:extLst>
                <a:ext uri="{FF2B5EF4-FFF2-40B4-BE49-F238E27FC236}">
                  <a16:creationId xmlns="" xmlns:a16="http://schemas.microsoft.com/office/drawing/2014/main" id="{6BD4E0F7-C8E7-42E4-BD19-44DA5C36FF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42" name="Freeform 53">
              <a:extLst>
                <a:ext uri="{FF2B5EF4-FFF2-40B4-BE49-F238E27FC236}">
                  <a16:creationId xmlns="" xmlns:a16="http://schemas.microsoft.com/office/drawing/2014/main" id="{13BA2EAC-0D8F-466D-9962-AB6170B604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43" name="Freeform 54">
              <a:extLst>
                <a:ext uri="{FF2B5EF4-FFF2-40B4-BE49-F238E27FC236}">
                  <a16:creationId xmlns="" xmlns:a16="http://schemas.microsoft.com/office/drawing/2014/main" id="{716959AE-9C46-4E70-AB39-036A725265D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44" name="Freeform 55">
              <a:extLst>
                <a:ext uri="{FF2B5EF4-FFF2-40B4-BE49-F238E27FC236}">
                  <a16:creationId xmlns="" xmlns:a16="http://schemas.microsoft.com/office/drawing/2014/main" id="{E43DA350-F1C0-4D62-BC6D-001996715F9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45" name="Freeform 56">
              <a:extLst>
                <a:ext uri="{FF2B5EF4-FFF2-40B4-BE49-F238E27FC236}">
                  <a16:creationId xmlns="" xmlns:a16="http://schemas.microsoft.com/office/drawing/2014/main" id="{487C1387-4386-4A6D-9171-6481F4127F7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46" name="Freeform 57">
              <a:extLst>
                <a:ext uri="{FF2B5EF4-FFF2-40B4-BE49-F238E27FC236}">
                  <a16:creationId xmlns="" xmlns:a16="http://schemas.microsoft.com/office/drawing/2014/main" id="{8A6D310A-3196-41C8-BB65-D2EE825581A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47" name="Freeform 58">
              <a:extLst>
                <a:ext uri="{FF2B5EF4-FFF2-40B4-BE49-F238E27FC236}">
                  <a16:creationId xmlns="" xmlns:a16="http://schemas.microsoft.com/office/drawing/2014/main" id="{E9FC321E-B613-4064-8EDD-EB0FCA8FC0F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94764F1-08BC-C972-E272-65CED7315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2319" y="1827746"/>
            <a:ext cx="4424847" cy="234227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¡¡¡MUCHAS GRACIAS!!!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D061454-4948-4CA2-F404-DA666B5C4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52320" y="4261638"/>
            <a:ext cx="4424847" cy="9961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VACUNATORIO HNRG</a:t>
            </a:r>
          </a:p>
        </p:txBody>
      </p:sp>
      <p:pic>
        <p:nvPicPr>
          <p:cNvPr id="1026" name="Picture 2" descr="Una crema podría aliviar el dolor de las vacunas en los bebés">
            <a:extLst>
              <a:ext uri="{FF2B5EF4-FFF2-40B4-BE49-F238E27FC236}">
                <a16:creationId xmlns="" xmlns:a16="http://schemas.microsoft.com/office/drawing/2014/main" id="{0B5BECA2-5710-236C-5135-242D5DD51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7" r="1321"/>
          <a:stretch/>
        </p:blipFill>
        <p:spPr bwMode="auto">
          <a:xfrm>
            <a:off x="2206661" y="1"/>
            <a:ext cx="6101597" cy="3427413"/>
          </a:xfrm>
          <a:custGeom>
            <a:avLst/>
            <a:gdLst/>
            <a:ahLst/>
            <a:cxnLst/>
            <a:rect l="l" t="t" r="r" b="b"/>
            <a:pathLst>
              <a:path w="6101597" h="3427413">
                <a:moveTo>
                  <a:pt x="0" y="0"/>
                </a:moveTo>
                <a:lnTo>
                  <a:pt x="6101597" y="0"/>
                </a:lnTo>
                <a:lnTo>
                  <a:pt x="6101597" y="3427413"/>
                </a:lnTo>
                <a:lnTo>
                  <a:pt x="0" y="342741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553A16F2-17C0-4C75-865F-6ED889A6E4A5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16137" b="27638"/>
          <a:stretch/>
        </p:blipFill>
        <p:spPr>
          <a:xfrm>
            <a:off x="2187459" y="3025775"/>
            <a:ext cx="6101597" cy="3430587"/>
          </a:xfrm>
          <a:custGeom>
            <a:avLst/>
            <a:gdLst/>
            <a:ahLst/>
            <a:cxnLst/>
            <a:rect l="l" t="t" r="r" b="b"/>
            <a:pathLst>
              <a:path w="6101597" h="3430587">
                <a:moveTo>
                  <a:pt x="0" y="0"/>
                </a:moveTo>
                <a:lnTo>
                  <a:pt x="6101597" y="0"/>
                </a:lnTo>
                <a:lnTo>
                  <a:pt x="6101597" y="3430587"/>
                </a:lnTo>
                <a:lnTo>
                  <a:pt x="0" y="3430587"/>
                </a:lnTo>
                <a:close/>
              </a:path>
            </a:pathLst>
          </a:custGeom>
        </p:spPr>
      </p:pic>
      <p:cxnSp>
        <p:nvCxnSpPr>
          <p:cNvPr id="1149" name="Straight Connector 1148">
            <a:extLst>
              <a:ext uri="{FF2B5EF4-FFF2-40B4-BE49-F238E27FC236}">
                <a16:creationId xmlns="" xmlns:a16="http://schemas.microsoft.com/office/drawing/2014/main" id="{30B2DBC5-5F9E-4BC5-A39B-53806DA711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8305612" y="-464"/>
            <a:ext cx="2646" cy="6858465"/>
          </a:xfrm>
          <a:prstGeom prst="line">
            <a:avLst/>
          </a:prstGeom>
          <a:solidFill>
            <a:schemeClr val="tx2">
              <a:alpha val="60000"/>
            </a:schemeClr>
          </a:solidFill>
          <a:ln w="19050">
            <a:solidFill>
              <a:schemeClr val="tx2">
                <a:alpha val="60000"/>
              </a:schemeClr>
            </a:solidFill>
          </a:ln>
          <a:effectLst>
            <a:outerShdw blurRad="50800" dist="38100" dir="2700000" algn="tl" rotWithShape="0">
              <a:srgbClr val="000000">
                <a:alpha val="58000"/>
              </a:srgbClr>
            </a:outerShdw>
          </a:effectLst>
        </p:spPr>
      </p:cxnSp>
      <p:cxnSp>
        <p:nvCxnSpPr>
          <p:cNvPr id="1151" name="Straight Connector 1150">
            <a:extLst>
              <a:ext uri="{FF2B5EF4-FFF2-40B4-BE49-F238E27FC236}">
                <a16:creationId xmlns="" xmlns:a16="http://schemas.microsoft.com/office/drawing/2014/main" id="{EED5539E-F71C-44AD-8891-C818A2E8F04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206661" y="3427414"/>
            <a:ext cx="6101597" cy="0"/>
          </a:xfrm>
          <a:prstGeom prst="line">
            <a:avLst/>
          </a:prstGeom>
          <a:solidFill>
            <a:schemeClr val="tx2">
              <a:alpha val="60000"/>
            </a:schemeClr>
          </a:solidFill>
          <a:ln w="19050">
            <a:solidFill>
              <a:schemeClr val="tx2">
                <a:alpha val="60000"/>
              </a:schemeClr>
            </a:solidFill>
          </a:ln>
          <a:effectLst>
            <a:outerShdw blurRad="50800" dist="38100" dir="2700000" algn="tl" rotWithShape="0">
              <a:srgbClr val="000000">
                <a:alpha val="58000"/>
              </a:srgbClr>
            </a:outerShdw>
          </a:effectLst>
        </p:spPr>
      </p:cxnSp>
      <p:grpSp>
        <p:nvGrpSpPr>
          <p:cNvPr id="1153" name="Group 1152">
            <a:extLst>
              <a:ext uri="{FF2B5EF4-FFF2-40B4-BE49-F238E27FC236}">
                <a16:creationId xmlns="" xmlns:a16="http://schemas.microsoft.com/office/drawing/2014/main" id="{5C089315-3E56-467F-A700-4DF69EE195B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3577170" y="0"/>
            <a:ext cx="674688" cy="6848476"/>
            <a:chOff x="11364912" y="0"/>
            <a:chExt cx="674688" cy="6848476"/>
          </a:xfrm>
          <a:gradFill flip="none" rotWithShape="1">
            <a:gsLst>
              <a:gs pos="0">
                <a:schemeClr val="tx2">
                  <a:alpha val="80000"/>
                </a:schemeClr>
              </a:gs>
              <a:gs pos="100000">
                <a:schemeClr val="bg2">
                  <a:lumMod val="60000"/>
                  <a:lumOff val="40000"/>
                  <a:alpha val="60000"/>
                </a:schemeClr>
              </a:gs>
            </a:gsLst>
            <a:lin ang="5400000" scaled="0"/>
            <a:tileRect/>
          </a:gradFill>
        </p:grpSpPr>
        <p:sp>
          <p:nvSpPr>
            <p:cNvPr id="1154" name="Freeform 32">
              <a:extLst>
                <a:ext uri="{FF2B5EF4-FFF2-40B4-BE49-F238E27FC236}">
                  <a16:creationId xmlns="" xmlns:a16="http://schemas.microsoft.com/office/drawing/2014/main" id="{52A58B16-65D0-4829-8CA9-3E1FD2A784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55" name="Freeform 33">
              <a:extLst>
                <a:ext uri="{FF2B5EF4-FFF2-40B4-BE49-F238E27FC236}">
                  <a16:creationId xmlns="" xmlns:a16="http://schemas.microsoft.com/office/drawing/2014/main" id="{C8210A9D-5017-4F16-A025-EF34F5FFD2E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56" name="Freeform 34">
              <a:extLst>
                <a:ext uri="{FF2B5EF4-FFF2-40B4-BE49-F238E27FC236}">
                  <a16:creationId xmlns="" xmlns:a16="http://schemas.microsoft.com/office/drawing/2014/main" id="{8CAD999C-EB35-4D87-AF96-1C6A710C872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57" name="Freeform 35">
              <a:extLst>
                <a:ext uri="{FF2B5EF4-FFF2-40B4-BE49-F238E27FC236}">
                  <a16:creationId xmlns="" xmlns:a16="http://schemas.microsoft.com/office/drawing/2014/main" id="{4DCC8D95-A473-4354-8F1F-7137165EDB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58" name="Freeform 36">
              <a:extLst>
                <a:ext uri="{FF2B5EF4-FFF2-40B4-BE49-F238E27FC236}">
                  <a16:creationId xmlns="" xmlns:a16="http://schemas.microsoft.com/office/drawing/2014/main" id="{3BCB4300-4303-4E38-A331-26A9A4512E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59" name="Freeform 37">
              <a:extLst>
                <a:ext uri="{FF2B5EF4-FFF2-40B4-BE49-F238E27FC236}">
                  <a16:creationId xmlns="" xmlns:a16="http://schemas.microsoft.com/office/drawing/2014/main" id="{394111A2-61D7-4AD2-A993-B86891A2AA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60" name="Freeform 38">
              <a:extLst>
                <a:ext uri="{FF2B5EF4-FFF2-40B4-BE49-F238E27FC236}">
                  <a16:creationId xmlns="" xmlns:a16="http://schemas.microsoft.com/office/drawing/2014/main" id="{E60FC022-B196-4110-9EF7-FFB5CD9E27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61" name="Freeform 39">
              <a:extLst>
                <a:ext uri="{FF2B5EF4-FFF2-40B4-BE49-F238E27FC236}">
                  <a16:creationId xmlns="" xmlns:a16="http://schemas.microsoft.com/office/drawing/2014/main" id="{02FE2141-745C-4E0C-8E5A-1634DFF5FB6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62" name="Freeform 40">
              <a:extLst>
                <a:ext uri="{FF2B5EF4-FFF2-40B4-BE49-F238E27FC236}">
                  <a16:creationId xmlns="" xmlns:a16="http://schemas.microsoft.com/office/drawing/2014/main" id="{7EE713A3-D33A-4E34-8751-4F509746E78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1163" name="Rectangle 41">
              <a:extLst>
                <a:ext uri="{FF2B5EF4-FFF2-40B4-BE49-F238E27FC236}">
                  <a16:creationId xmlns="" xmlns:a16="http://schemas.microsoft.com/office/drawing/2014/main" id="{A940B7CE-7CE0-4D5E-B2ED-814A8C729CC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AR"/>
            </a:p>
          </p:txBody>
        </p:sp>
      </p:grpSp>
      <p:pic>
        <p:nvPicPr>
          <p:cNvPr id="4" name="Picture 4" descr="No hay ninguna descripción de la foto disponible.">
            <a:extLst>
              <a:ext uri="{FF2B5EF4-FFF2-40B4-BE49-F238E27FC236}">
                <a16:creationId xmlns="" xmlns:a16="http://schemas.microsoft.com/office/drawing/2014/main" id="{BB44F3AA-3068-A431-D5EA-3965BBBD9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122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104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313</TotalTime>
  <Words>382</Words>
  <Application>Microsoft Office PowerPoint</Application>
  <PresentationFormat>Personalizado</PresentationFormat>
  <Paragraphs>71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Circuito</vt:lpstr>
      <vt:lpstr>VACUNA SALK- IPV</vt:lpstr>
      <vt:lpstr>Vacuna IPV/SALK Resolución Ministerial 814/2020 </vt:lpstr>
      <vt:lpstr>Esquema de vacunación a partir del año 2020</vt:lpstr>
      <vt:lpstr>Esquemas de vacunación antipoliomielítica iniciados antes del 1 de junio 2020, (recibió alguna dosis de vacuna IPV-OPV) deben completarse con las dosis faltantes de acuerdo el nuevo esquema de vacunación, con los intervalos mínimos recomendados utilizan do EXCLUSIVAMENTE LA VACUNA IPV.</vt:lpstr>
      <vt:lpstr>Esquemas atrasados:  en no vacunados previamente</vt:lpstr>
      <vt:lpstr>PRESENTACIÓN, DOSIS, VIA DE ADMINISTRACIÓN </vt:lpstr>
      <vt:lpstr>        Efectos adversos:</vt:lpstr>
      <vt:lpstr>   Contraindicaciones </vt:lpstr>
      <vt:lpstr>¡¡¡MUCHAS GRACIAS!!!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VACUNA SALK- IPV</dc:title>
  <dc:creator>Aldo Castillo</dc:creator>
  <cp:lastModifiedBy>usuario</cp:lastModifiedBy>
  <cp:revision>5</cp:revision>
  <dcterms:created xsi:type="dcterms:W3CDTF">2024-08-01T16:20:36Z</dcterms:created>
  <dcterms:modified xsi:type="dcterms:W3CDTF">2024-08-19T15:16:57Z</dcterms:modified>
</cp:coreProperties>
</file>