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72" y="-4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familia.aeped.es/prevencion/vacuna-sarampion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imediapalabra.blogspot.com/2008/10/5000-gracias.html" TargetMode="External"/><Relationship Id="rId5" Type="http://schemas.openxmlformats.org/officeDocument/2006/relationships/image" Target="../media/image8.gif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8E7039-78D6-EDCE-195F-0BE27C6BD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HPV VIRUS DE PAPILOMA</a:t>
            </a:r>
            <a:br>
              <a:rPr lang="es-AR" dirty="0"/>
            </a:br>
            <a:r>
              <a:rPr lang="es-AR" dirty="0"/>
              <a:t> HUMANO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7B94C9-A0D4-154F-25DF-658449423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xmlns="" val="193069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C36B96-3690-AFE9-E829-07285980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A05E055-37A1-D0E1-ABC9-0413387B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2" y="618518"/>
            <a:ext cx="10832123" cy="5620964"/>
          </a:xfrm>
        </p:spPr>
        <p:txBody>
          <a:bodyPr/>
          <a:lstStyle/>
          <a:p>
            <a:r>
              <a:rPr lang="es-AR" dirty="0"/>
              <a:t>EXIXTEN ALREDEDOR DE 100 TIPOS DE VIRUS HPV, DE LOS CUALES 40 AFECTAN LA ZONA GENITAL Y ANAL.</a:t>
            </a:r>
          </a:p>
          <a:p>
            <a:r>
              <a:rPr lang="es-AR" dirty="0"/>
              <a:t>LOS DE ALTO RIESGO ONCOGÉNICO: QUE SON ALREDEDOR DE 15 TIPOS Y LOS MÁS COMUNES SON EL 16 Y 18, QUE EVOLUCIONAM A CÁNCER, COMO EL DE CUELLO DE ÚTERO QUE ES EL MAS COMÚN, PERO TAMBIÉN AFECTAN ANO, PENE, VAGINA, VULVA Y ZONA OROFARÍNGEA.</a:t>
            </a:r>
          </a:p>
          <a:p>
            <a:r>
              <a:rPr lang="es-AR" dirty="0"/>
              <a:t>TRANSMISIÓN: CONTACTO SEXUAL</a:t>
            </a:r>
          </a:p>
          <a:p>
            <a:r>
              <a:rPr lang="es-AR" dirty="0"/>
              <a:t>ES UNA ENFERMEDAD ALTAMENTE PREVENIBLE: VACUNA CONTRA EL HPV</a:t>
            </a:r>
          </a:p>
          <a:p>
            <a:r>
              <a:rPr lang="es-AR" dirty="0"/>
              <a:t>VACUNA GRATUITA Y OBLIGATORIA PARA NIÑOS/as de 11 años</a:t>
            </a:r>
          </a:p>
          <a:p>
            <a:r>
              <a:rPr lang="es-AR" dirty="0"/>
              <a:t>SE APLICA UNA UNICA DOSIS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xmlns="" val="4068860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6C3FB6-2C68-86CF-C504-5B26BC438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0" y="419725"/>
            <a:ext cx="10162991" cy="6145967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9750E7D-FADC-6B83-6401-9FED0E283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18518"/>
            <a:ext cx="9905999" cy="5261777"/>
          </a:xfrm>
        </p:spPr>
        <p:txBody>
          <a:bodyPr>
            <a:normAutofit/>
          </a:bodyPr>
          <a:lstStyle/>
          <a:p>
            <a:endParaRPr lang="es-AR" dirty="0"/>
          </a:p>
          <a:p>
            <a:pPr marL="0" indent="0">
              <a:buNone/>
            </a:pPr>
            <a:endParaRPr lang="es-AR" dirty="0"/>
          </a:p>
          <a:p>
            <a:endParaRPr lang="es-AR" u="sng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C84FD25-0043-B9B0-6076-023D0E3B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9" y="419726"/>
            <a:ext cx="5516380" cy="64382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75FE669-4122-04A1-7DB1-6FA2C63F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19" y="419725"/>
            <a:ext cx="5516380" cy="6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87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510710-825C-76FB-6A81-07F3B995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416522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F42F952-C866-21B0-E276-BC08CE29A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18518"/>
            <a:ext cx="9905999" cy="5172683"/>
          </a:xfrm>
        </p:spPr>
        <p:txBody>
          <a:bodyPr/>
          <a:lstStyle/>
          <a:p>
            <a:r>
              <a:rPr lang="es-AR" dirty="0"/>
              <a:t>.VACUNA CUADRIVALENTE RECOMBINANTE CONTRA EL VIRUS DEL PAPILOMA HUMANO TIPO 6, 11, 16 Y 18</a:t>
            </a:r>
          </a:p>
          <a:p>
            <a:r>
              <a:rPr lang="es-AR" dirty="0"/>
              <a:t>PRESENTACIÓN: JERINGA PRELLENADA MONODOSIS DE 0,5 ML </a:t>
            </a:r>
          </a:p>
          <a:p>
            <a:r>
              <a:rPr lang="es-AR" dirty="0"/>
              <a:t>VÍA DE ADMINISTRACIÓN:  IM EN REGIÓN DELTOIDEA DE LA PARTE SUPERIOR DEL BRAZO</a:t>
            </a:r>
          </a:p>
          <a:p>
            <a:r>
              <a:rPr lang="es-AR" dirty="0"/>
              <a:t>CONSERVACIÓN Y ALMACENAMIENTO: EN HELADERA PROTEGIDO DE LA LUZ, ADMINISTRAR LO ANTES POSIBLE UNA VEZ RETIRADA DE LA HELADERA</a:t>
            </a:r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xmlns="" val="114226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57FA51-BF7E-077F-2034-5FBED656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27770BE8-5B79-DC89-FF91-51B40214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1" y="619125"/>
            <a:ext cx="4663439" cy="517207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F26245E-1BA2-659C-5A3B-BFD3071D4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5345591" y="68951"/>
            <a:ext cx="5740663" cy="62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3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0084A7-B961-9CBF-F618-87368BD0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DE1FB75-CF1C-496F-A3CC-37FF08A5B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141412" y="618518"/>
            <a:ext cx="5314252" cy="51726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006DC03-E1D6-4DE8-B6DC-956FA28AC47E}"/>
              </a:ext>
            </a:extLst>
          </p:cNvPr>
          <p:cNvSpPr txBox="1"/>
          <p:nvPr/>
        </p:nvSpPr>
        <p:spPr>
          <a:xfrm>
            <a:off x="5233416" y="4721352"/>
            <a:ext cx="172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hlinkClick r:id="rId3" tooltip="https://enfamilia.aeped.es/prevencion/vacuna-sarampion"/>
              </a:rPr>
              <a:t>Esta foto</a:t>
            </a:r>
            <a:r>
              <a:rPr lang="es-AR" sz="900"/>
              <a:t> de Autor desconocido está bajo licencia </a:t>
            </a:r>
            <a:r>
              <a:rPr lang="es-AR" sz="900">
                <a:hlinkClick r:id="rId4" tooltip="https://creativecommons.org/licenses/by-nc-sa/3.0/"/>
              </a:rPr>
              <a:t>CC BY-SA-NC</a:t>
            </a:r>
            <a:endParaRPr lang="es-AR" sz="90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xmlns="" id="{D333D10C-F499-4FD4-3B05-B30859430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690360" y="914400"/>
            <a:ext cx="5105400" cy="4534694"/>
          </a:xfr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0361057-E1D8-05DD-38E1-5C0169C0237D}"/>
              </a:ext>
            </a:extLst>
          </p:cNvPr>
          <p:cNvSpPr txBox="1"/>
          <p:nvPr/>
        </p:nvSpPr>
        <p:spPr>
          <a:xfrm>
            <a:off x="6690360" y="5449094"/>
            <a:ext cx="5105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hlinkClick r:id="rId6" tooltip="https://nimediapalabra.blogspot.com/2008/10/5000-gracias.html"/>
              </a:rPr>
              <a:t>Esta foto</a:t>
            </a:r>
            <a:r>
              <a:rPr lang="es-AR" sz="900"/>
              <a:t> de Autor desconocido está bajo licencia </a:t>
            </a:r>
            <a:r>
              <a:rPr lang="es-AR" sz="900">
                <a:hlinkClick r:id="rId4" tooltip="https://creativecommons.org/licenses/by-nc-sa/3.0/"/>
              </a:rPr>
              <a:t>CC BY-SA-NC</a:t>
            </a:r>
            <a:endParaRPr lang="es-AR" sz="900"/>
          </a:p>
        </p:txBody>
      </p:sp>
    </p:spTree>
    <p:extLst>
      <p:ext uri="{BB962C8B-B14F-4D97-AF65-F5344CB8AC3E}">
        <p14:creationId xmlns:p14="http://schemas.microsoft.com/office/powerpoint/2010/main" xmlns="" val="66196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F4B4BE-DB57-7F5F-63D2-874865A2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20964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9BD6B21-1D54-6FCA-F677-AE672C61B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18518"/>
            <a:ext cx="9905999" cy="5172683"/>
          </a:xfrm>
        </p:spPr>
        <p:txBody>
          <a:bodyPr/>
          <a:lstStyle/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xmlns="" val="22026968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PresentationFormat>Personalizado</PresentationFormat>
  <Paragraphs>20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Circuito</vt:lpstr>
      <vt:lpstr>HPV VIRUS DE PAPILOMA  HUMANO</vt:lpstr>
      <vt:lpstr>Diapositiva 2</vt:lpstr>
      <vt:lpstr>Diapositiva 3</vt:lpstr>
      <vt:lpstr>Diapositiva 4</vt:lpstr>
      <vt:lpstr>Diapositiva 5</vt:lpstr>
      <vt:lpstr>Diapositiva 6</vt:lpstr>
      <vt:lpstr>Diapositiva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HPV VIRUS DE PAPILOMA  HUMANO</dc:title>
  <dc:creator>PC 1</dc:creator>
  <cp:lastModifiedBy>PC 1</cp:lastModifiedBy>
  <cp:revision>1</cp:revision>
  <dcterms:modified xsi:type="dcterms:W3CDTF">2024-09-12T11:09:13Z</dcterms:modified>
</cp:coreProperties>
</file>