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4" r:id="rId4"/>
    <p:sldId id="1037" r:id="rId5"/>
    <p:sldId id="283" r:id="rId6"/>
    <p:sldId id="1032" r:id="rId7"/>
    <p:sldId id="961" r:id="rId8"/>
    <p:sldId id="1034" r:id="rId9"/>
    <p:sldId id="1038" r:id="rId10"/>
    <p:sldId id="1013" r:id="rId11"/>
    <p:sldId id="1033" r:id="rId12"/>
    <p:sldId id="966" r:id="rId13"/>
    <p:sldId id="964" r:id="rId14"/>
    <p:sldId id="993" r:id="rId15"/>
    <p:sldId id="1036" r:id="rId16"/>
    <p:sldId id="266" r:id="rId17"/>
    <p:sldId id="1044" r:id="rId18"/>
    <p:sldId id="1043" r:id="rId19"/>
    <p:sldId id="290" r:id="rId20"/>
    <p:sldId id="1009" r:id="rId21"/>
    <p:sldId id="1040" r:id="rId22"/>
    <p:sldId id="1041" r:id="rId23"/>
    <p:sldId id="268" r:id="rId24"/>
    <p:sldId id="975" r:id="rId25"/>
    <p:sldId id="598" r:id="rId2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2713"/>
  </p:normalViewPr>
  <p:slideViewPr>
    <p:cSldViewPr snapToGrid="0">
      <p:cViewPr varScale="1">
        <p:scale>
          <a:sx n="80" d="100"/>
          <a:sy n="80" d="100"/>
        </p:scale>
        <p:origin x="1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P\Downloads\Human%20Papillomavirus%20(HPV)%20vaccination%20coverage%202024-23-07%2015-16%20UT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 HPV Types</c:v>
                </c:pt>
              </c:strCache>
            </c:strRef>
          </c:tx>
          <c:spPr>
            <a:solidFill>
              <a:srgbClr val="FAA6AC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Cervix</c:v>
                </c:pt>
                <c:pt idx="1">
                  <c:v>Anus</c:v>
                </c:pt>
                <c:pt idx="2">
                  <c:v>Vulva</c:v>
                </c:pt>
                <c:pt idx="3">
                  <c:v>Vagina</c:v>
                </c:pt>
                <c:pt idx="4">
                  <c:v>Penis</c:v>
                </c:pt>
                <c:pt idx="5">
                  <c:v>Pharynx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85</c:v>
                </c:pt>
                <c:pt idx="3">
                  <c:v>80</c:v>
                </c:pt>
                <c:pt idx="4">
                  <c:v>85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8-434A-AAC2-15932AF472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HPV 6/11/16/18</c:v>
                </c:pt>
              </c:strCache>
            </c:strRef>
          </c:tx>
          <c:spPr>
            <a:solidFill>
              <a:srgbClr val="0BD0D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Cervix</c:v>
                </c:pt>
                <c:pt idx="1">
                  <c:v>Anus</c:v>
                </c:pt>
                <c:pt idx="2">
                  <c:v>Vulva</c:v>
                </c:pt>
                <c:pt idx="3">
                  <c:v>Vagina</c:v>
                </c:pt>
                <c:pt idx="4">
                  <c:v>Penis</c:v>
                </c:pt>
                <c:pt idx="5">
                  <c:v>Pharynx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</c:v>
                </c:pt>
                <c:pt idx="1">
                  <c:v>85</c:v>
                </c:pt>
                <c:pt idx="2">
                  <c:v>70</c:v>
                </c:pt>
                <c:pt idx="3">
                  <c:v>65</c:v>
                </c:pt>
                <c:pt idx="4">
                  <c:v>75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8-434A-AAC2-15932AF47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762320"/>
        <c:axId val="374763104"/>
      </c:barChart>
      <c:catAx>
        <c:axId val="37476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s-AR"/>
          </a:p>
        </c:txPr>
        <c:crossAx val="374763104"/>
        <c:crosses val="autoZero"/>
        <c:auto val="1"/>
        <c:lblAlgn val="ctr"/>
        <c:lblOffset val="300"/>
        <c:noMultiLvlLbl val="0"/>
      </c:catAx>
      <c:valAx>
        <c:axId val="37476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AR"/>
          </a:p>
        </c:txPr>
        <c:crossAx val="374762320"/>
        <c:crosses val="autoZero"/>
        <c:crossBetween val="between"/>
        <c:majorUnit val="25"/>
      </c:valAx>
    </c:plotArea>
    <c:legend>
      <c:legendPos val="t"/>
      <c:layout>
        <c:manualLayout>
          <c:xMode val="edge"/>
          <c:yMode val="edge"/>
          <c:x val="0.28047236233901607"/>
          <c:y val="3.1250000000000014E-2"/>
          <c:w val="0.42930613233590664"/>
          <c:h val="7.139000984251985E-2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Mujeres 1°dosis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delete val="1"/>
          </c:dLbls>
          <c:cat>
            <c:numRef>
              <c:f>Hoja2!$B$1:$N$1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Hoja2!$B$2:$N$2</c:f>
              <c:numCache>
                <c:formatCode>General</c:formatCode>
                <c:ptCount val="13"/>
                <c:pt idx="0">
                  <c:v>63</c:v>
                </c:pt>
                <c:pt idx="1">
                  <c:v>71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86</c:v>
                </c:pt>
                <c:pt idx="6">
                  <c:v>85</c:v>
                </c:pt>
                <c:pt idx="7">
                  <c:v>90</c:v>
                </c:pt>
                <c:pt idx="8">
                  <c:v>87</c:v>
                </c:pt>
                <c:pt idx="9">
                  <c:v>71</c:v>
                </c:pt>
                <c:pt idx="10">
                  <c:v>76</c:v>
                </c:pt>
                <c:pt idx="11">
                  <c:v>83</c:v>
                </c:pt>
                <c:pt idx="1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2-48B9-89D5-2E0489202C1C}"/>
            </c:ext>
          </c:extLst>
        </c:ser>
        <c:ser>
          <c:idx val="1"/>
          <c:order val="1"/>
          <c:tx>
            <c:strRef>
              <c:f>Hoja2!$A$3</c:f>
              <c:strCache>
                <c:ptCount val="1"/>
                <c:pt idx="0">
                  <c:v>Varones 1°dosis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delete val="1"/>
          </c:dLbls>
          <c:cat>
            <c:numRef>
              <c:f>Hoja2!$B$1:$N$1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Hoja2!$B$3:$N$3</c:f>
              <c:numCache>
                <c:formatCode>General</c:formatCode>
                <c:ptCount val="13"/>
                <c:pt idx="6">
                  <c:v>59</c:v>
                </c:pt>
                <c:pt idx="7">
                  <c:v>77</c:v>
                </c:pt>
                <c:pt idx="8">
                  <c:v>78</c:v>
                </c:pt>
                <c:pt idx="9">
                  <c:v>63</c:v>
                </c:pt>
                <c:pt idx="10">
                  <c:v>67</c:v>
                </c:pt>
                <c:pt idx="11">
                  <c:v>75</c:v>
                </c:pt>
                <c:pt idx="1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2-48B9-89D5-2E0489202C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3346016"/>
        <c:axId val="2063344096"/>
      </c:barChart>
      <c:catAx>
        <c:axId val="20633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63344096"/>
        <c:crosses val="autoZero"/>
        <c:auto val="1"/>
        <c:lblAlgn val="ctr"/>
        <c:lblOffset val="100"/>
        <c:noMultiLvlLbl val="0"/>
      </c:catAx>
      <c:valAx>
        <c:axId val="2063344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Coberturas 1° dosis VPH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63346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1377554872258"/>
          <c:y val="1.9291253812921887E-2"/>
          <c:w val="0.27689280877599276"/>
          <c:h val="5.0321763527581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5B0ED-AF8F-48F2-A068-51D0FD0AB8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67C9163C-9DBE-4104-B663-9252BA15213B}">
      <dgm:prSet custT="1"/>
      <dgm:spPr/>
      <dgm:t>
        <a:bodyPr/>
        <a:lstStyle/>
        <a:p>
          <a:r>
            <a:rPr lang="es-AR" sz="3600" b="0" i="0" dirty="0"/>
            <a:t>Carga de enfermedad por VPH</a:t>
          </a:r>
          <a:endParaRPr lang="es-ES_tradnl" sz="3600" dirty="0"/>
        </a:p>
      </dgm:t>
    </dgm:pt>
    <dgm:pt modelId="{E3EF7445-2B56-4E44-BA67-AD6A88BB0EAF}" type="parTrans" cxnId="{24655A82-0C97-4E04-92C1-7223E2D473B7}">
      <dgm:prSet/>
      <dgm:spPr/>
      <dgm:t>
        <a:bodyPr/>
        <a:lstStyle/>
        <a:p>
          <a:endParaRPr lang="es-AR" sz="3600"/>
        </a:p>
      </dgm:t>
    </dgm:pt>
    <dgm:pt modelId="{570720DF-E659-4BF7-9E25-C2F47E18B3DF}" type="sibTrans" cxnId="{24655A82-0C97-4E04-92C1-7223E2D473B7}">
      <dgm:prSet/>
      <dgm:spPr/>
      <dgm:t>
        <a:bodyPr/>
        <a:lstStyle/>
        <a:p>
          <a:endParaRPr lang="es-AR" sz="3600"/>
        </a:p>
      </dgm:t>
    </dgm:pt>
    <dgm:pt modelId="{51290C5D-16F0-4344-948A-A2F2C093340F}">
      <dgm:prSet phldrT="[Texto]" custT="1"/>
      <dgm:spPr/>
      <dgm:t>
        <a:bodyPr/>
        <a:lstStyle/>
        <a:p>
          <a:r>
            <a:rPr lang="es-AR" sz="3600" b="0" i="0" dirty="0"/>
            <a:t>Esquema y coberturas de vacunación </a:t>
          </a:r>
          <a:endParaRPr lang="es-ES_tradnl" sz="3600" dirty="0"/>
        </a:p>
      </dgm:t>
    </dgm:pt>
    <dgm:pt modelId="{124B786E-44EF-F043-83E1-723115872633}" type="parTrans" cxnId="{CDC4F4C5-891A-954E-AFB4-1EC87C0C0217}">
      <dgm:prSet/>
      <dgm:spPr/>
      <dgm:t>
        <a:bodyPr/>
        <a:lstStyle/>
        <a:p>
          <a:endParaRPr lang="es-ES" sz="3600"/>
        </a:p>
      </dgm:t>
    </dgm:pt>
    <dgm:pt modelId="{F82CC55C-CA73-1647-A757-8E0F34884A6D}" type="sibTrans" cxnId="{CDC4F4C5-891A-954E-AFB4-1EC87C0C0217}">
      <dgm:prSet/>
      <dgm:spPr/>
      <dgm:t>
        <a:bodyPr/>
        <a:lstStyle/>
        <a:p>
          <a:endParaRPr lang="es-ES" sz="3600"/>
        </a:p>
      </dgm:t>
    </dgm:pt>
    <dgm:pt modelId="{E85A4E91-0271-4C47-B29B-514CACF49B02}">
      <dgm:prSet phldrT="[Texto]" custT="1"/>
      <dgm:spPr/>
      <dgm:t>
        <a:bodyPr/>
        <a:lstStyle/>
        <a:p>
          <a:r>
            <a:rPr lang="es-ES_tradnl" sz="3600" dirty="0"/>
            <a:t>Características de la vacuna VPH</a:t>
          </a:r>
        </a:p>
      </dgm:t>
    </dgm:pt>
    <dgm:pt modelId="{F0D9DC3D-E44E-F645-B637-C1A2B122F161}" type="parTrans" cxnId="{A3C84828-84D8-2344-8616-1A4C862B87DC}">
      <dgm:prSet/>
      <dgm:spPr/>
      <dgm:t>
        <a:bodyPr/>
        <a:lstStyle/>
        <a:p>
          <a:endParaRPr lang="es-MX" sz="3600"/>
        </a:p>
      </dgm:t>
    </dgm:pt>
    <dgm:pt modelId="{2ABDD882-E708-CC49-9E83-5CA262436C5C}" type="sibTrans" cxnId="{A3C84828-84D8-2344-8616-1A4C862B87DC}">
      <dgm:prSet/>
      <dgm:spPr/>
      <dgm:t>
        <a:bodyPr/>
        <a:lstStyle/>
        <a:p>
          <a:endParaRPr lang="es-MX" sz="3600"/>
        </a:p>
      </dgm:t>
    </dgm:pt>
    <dgm:pt modelId="{3A9F5BAD-3A7E-4F49-84B6-6ABC0E67A74E}" type="pres">
      <dgm:prSet presAssocID="{A025B0ED-AF8F-48F2-A068-51D0FD0AB862}" presName="linear" presStyleCnt="0">
        <dgm:presLayoutVars>
          <dgm:animLvl val="lvl"/>
          <dgm:resizeHandles val="exact"/>
        </dgm:presLayoutVars>
      </dgm:prSet>
      <dgm:spPr/>
    </dgm:pt>
    <dgm:pt modelId="{79479202-DA39-423D-8872-8EF2246FECEB}" type="pres">
      <dgm:prSet presAssocID="{67C9163C-9DBE-4104-B663-9252BA1521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0E3DDC-68F6-470E-95D7-58082CB65680}" type="pres">
      <dgm:prSet presAssocID="{570720DF-E659-4BF7-9E25-C2F47E18B3DF}" presName="spacer" presStyleCnt="0"/>
      <dgm:spPr/>
    </dgm:pt>
    <dgm:pt modelId="{C03B435F-7032-B346-8D7A-6463F3A6D180}" type="pres">
      <dgm:prSet presAssocID="{E85A4E91-0271-4C47-B29B-514CACF49B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1AE48E-B4A2-5842-B0B5-6FDB3FE54C2F}" type="pres">
      <dgm:prSet presAssocID="{2ABDD882-E708-CC49-9E83-5CA262436C5C}" presName="spacer" presStyleCnt="0"/>
      <dgm:spPr/>
    </dgm:pt>
    <dgm:pt modelId="{53CC2275-83D8-493B-A8E3-4FC010E86B6E}" type="pres">
      <dgm:prSet presAssocID="{51290C5D-16F0-4344-948A-A2F2C09334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C84828-84D8-2344-8616-1A4C862B87DC}" srcId="{A025B0ED-AF8F-48F2-A068-51D0FD0AB862}" destId="{E85A4E91-0271-4C47-B29B-514CACF49B02}" srcOrd="1" destOrd="0" parTransId="{F0D9DC3D-E44E-F645-B637-C1A2B122F161}" sibTransId="{2ABDD882-E708-CC49-9E83-5CA262436C5C}"/>
    <dgm:cxn modelId="{CF41DF67-8FA4-4D92-96C8-59E0D571C4BC}" type="presOf" srcId="{51290C5D-16F0-4344-948A-A2F2C093340F}" destId="{53CC2275-83D8-493B-A8E3-4FC010E86B6E}" srcOrd="0" destOrd="0" presId="urn:microsoft.com/office/officeart/2005/8/layout/vList2"/>
    <dgm:cxn modelId="{B72E186A-4649-4E58-B62C-4218DCF871B0}" type="presOf" srcId="{67C9163C-9DBE-4104-B663-9252BA15213B}" destId="{79479202-DA39-423D-8872-8EF2246FECEB}" srcOrd="0" destOrd="0" presId="urn:microsoft.com/office/officeart/2005/8/layout/vList2"/>
    <dgm:cxn modelId="{24655A82-0C97-4E04-92C1-7223E2D473B7}" srcId="{A025B0ED-AF8F-48F2-A068-51D0FD0AB862}" destId="{67C9163C-9DBE-4104-B663-9252BA15213B}" srcOrd="0" destOrd="0" parTransId="{E3EF7445-2B56-4E44-BA67-AD6A88BB0EAF}" sibTransId="{570720DF-E659-4BF7-9E25-C2F47E18B3DF}"/>
    <dgm:cxn modelId="{CDC4F4C5-891A-954E-AFB4-1EC87C0C0217}" srcId="{A025B0ED-AF8F-48F2-A068-51D0FD0AB862}" destId="{51290C5D-16F0-4344-948A-A2F2C093340F}" srcOrd="2" destOrd="0" parTransId="{124B786E-44EF-F043-83E1-723115872633}" sibTransId="{F82CC55C-CA73-1647-A757-8E0F34884A6D}"/>
    <dgm:cxn modelId="{B50C6EC6-7551-BF40-8E33-C64860CE66CF}" type="presOf" srcId="{E85A4E91-0271-4C47-B29B-514CACF49B02}" destId="{C03B435F-7032-B346-8D7A-6463F3A6D180}" srcOrd="0" destOrd="0" presId="urn:microsoft.com/office/officeart/2005/8/layout/vList2"/>
    <dgm:cxn modelId="{EE7C39E2-103F-41B7-A015-B96E40657BF4}" type="presOf" srcId="{A025B0ED-AF8F-48F2-A068-51D0FD0AB862}" destId="{3A9F5BAD-3A7E-4F49-84B6-6ABC0E67A74E}" srcOrd="0" destOrd="0" presId="urn:microsoft.com/office/officeart/2005/8/layout/vList2"/>
    <dgm:cxn modelId="{46EA33C9-0788-4A98-BD67-8A80FAD159CE}" type="presParOf" srcId="{3A9F5BAD-3A7E-4F49-84B6-6ABC0E67A74E}" destId="{79479202-DA39-423D-8872-8EF2246FECEB}" srcOrd="0" destOrd="0" presId="urn:microsoft.com/office/officeart/2005/8/layout/vList2"/>
    <dgm:cxn modelId="{A042CDD3-35AE-4DE0-AF12-AE1365E3A6CD}" type="presParOf" srcId="{3A9F5BAD-3A7E-4F49-84B6-6ABC0E67A74E}" destId="{C40E3DDC-68F6-470E-95D7-58082CB65680}" srcOrd="1" destOrd="0" presId="urn:microsoft.com/office/officeart/2005/8/layout/vList2"/>
    <dgm:cxn modelId="{7D381EAA-A508-A04A-8661-9B1768D6C48C}" type="presParOf" srcId="{3A9F5BAD-3A7E-4F49-84B6-6ABC0E67A74E}" destId="{C03B435F-7032-B346-8D7A-6463F3A6D180}" srcOrd="2" destOrd="0" presId="urn:microsoft.com/office/officeart/2005/8/layout/vList2"/>
    <dgm:cxn modelId="{EFBA5B5D-C9B9-724D-8942-3B2D20B52B34}" type="presParOf" srcId="{3A9F5BAD-3A7E-4F49-84B6-6ABC0E67A74E}" destId="{7D1AE48E-B4A2-5842-B0B5-6FDB3FE54C2F}" srcOrd="3" destOrd="0" presId="urn:microsoft.com/office/officeart/2005/8/layout/vList2"/>
    <dgm:cxn modelId="{D9FCECFD-3427-46BC-BDDB-B049EA3C7C5F}" type="presParOf" srcId="{3A9F5BAD-3A7E-4F49-84B6-6ABC0E67A74E}" destId="{53CC2275-83D8-493B-A8E3-4FC010E86B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CED45-FDFF-4A88-9F8E-38380D36678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6DCB05F-F202-4509-BABF-A2D74547259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400" dirty="0">
              <a:solidFill>
                <a:schemeClr val="accent1">
                  <a:lumMod val="50000"/>
                </a:schemeClr>
              </a:solidFill>
            </a:rPr>
            <a:t>&gt; 40 tipos</a:t>
          </a:r>
          <a:endParaRPr lang="es-AR" sz="1400" dirty="0">
            <a:solidFill>
              <a:schemeClr val="accent1">
                <a:lumMod val="50000"/>
              </a:schemeClr>
            </a:solidFill>
          </a:endParaRPr>
        </a:p>
      </dgm:t>
    </dgm:pt>
    <dgm:pt modelId="{F52498DF-03C5-4D22-B33C-61802EA06416}" type="parTrans" cxnId="{E71D9396-1F66-491B-92E7-21A971AD3DB2}">
      <dgm:prSet/>
      <dgm:spPr/>
      <dgm:t>
        <a:bodyPr/>
        <a:lstStyle/>
        <a:p>
          <a:endParaRPr lang="es-AR" sz="3200"/>
        </a:p>
      </dgm:t>
    </dgm:pt>
    <dgm:pt modelId="{6B75BA14-51CF-43DA-B35C-D2D5082A6F31}" type="sibTrans" cxnId="{E71D9396-1F66-491B-92E7-21A971AD3DB2}">
      <dgm:prSet/>
      <dgm:spPr/>
      <dgm:t>
        <a:bodyPr/>
        <a:lstStyle/>
        <a:p>
          <a:endParaRPr lang="es-AR" sz="3200"/>
        </a:p>
      </dgm:t>
    </dgm:pt>
    <dgm:pt modelId="{7038BB11-BA98-4245-8171-1C3A96C3771F}">
      <dgm:prSet phldrT="[Texto]" custT="1"/>
      <dgm:spPr/>
      <dgm:t>
        <a:bodyPr/>
        <a:lstStyle/>
        <a:p>
          <a:r>
            <a:rPr lang="es-ES" sz="1400" dirty="0"/>
            <a:t>Bajo riesgo</a:t>
          </a:r>
          <a:endParaRPr lang="es-AR" sz="1400" dirty="0"/>
        </a:p>
      </dgm:t>
    </dgm:pt>
    <dgm:pt modelId="{5C1C50FE-2A08-40E7-9514-BCD63B94A8EE}" type="parTrans" cxnId="{B5747AE4-78D1-48D2-90C4-44450FD5FDA5}">
      <dgm:prSet custT="1"/>
      <dgm:spPr/>
      <dgm:t>
        <a:bodyPr/>
        <a:lstStyle/>
        <a:p>
          <a:endParaRPr lang="es-AR" sz="900"/>
        </a:p>
      </dgm:t>
    </dgm:pt>
    <dgm:pt modelId="{CD5AC29E-A5E8-46DA-85D1-AAD9F506E0F5}" type="sibTrans" cxnId="{B5747AE4-78D1-48D2-90C4-44450FD5FDA5}">
      <dgm:prSet/>
      <dgm:spPr/>
      <dgm:t>
        <a:bodyPr/>
        <a:lstStyle/>
        <a:p>
          <a:endParaRPr lang="es-AR" sz="3200"/>
        </a:p>
      </dgm:t>
    </dgm:pt>
    <dgm:pt modelId="{6587BC24-F763-410A-A0E6-CA0614EF6ECE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400" dirty="0"/>
            <a:t>Alto riesgo</a:t>
          </a:r>
          <a:endParaRPr lang="es-AR" sz="1400" dirty="0"/>
        </a:p>
      </dgm:t>
    </dgm:pt>
    <dgm:pt modelId="{79B3D74B-DB92-49CC-A582-B1499B7CE63D}" type="parTrans" cxnId="{A739F863-045E-4F53-93E1-30BA275A8FEC}">
      <dgm:prSet custT="1"/>
      <dgm:spPr/>
      <dgm:t>
        <a:bodyPr/>
        <a:lstStyle/>
        <a:p>
          <a:endParaRPr lang="es-AR" sz="900"/>
        </a:p>
      </dgm:t>
    </dgm:pt>
    <dgm:pt modelId="{26A4C74B-3F59-48FC-A919-FF99AD46594A}" type="sibTrans" cxnId="{A739F863-045E-4F53-93E1-30BA275A8FEC}">
      <dgm:prSet/>
      <dgm:spPr/>
      <dgm:t>
        <a:bodyPr/>
        <a:lstStyle/>
        <a:p>
          <a:endParaRPr lang="es-AR" sz="3200"/>
        </a:p>
      </dgm:t>
    </dgm:pt>
    <dgm:pt modelId="{1804926F-C13D-4B20-BB37-229654DD55D9}">
      <dgm:prSet phldrT="[Texto]" custT="1"/>
      <dgm:spPr/>
      <dgm:t>
        <a:bodyPr/>
        <a:lstStyle/>
        <a:p>
          <a:r>
            <a:rPr lang="es-ES_tradnl" altLang="es-AR" sz="1400" b="1" dirty="0">
              <a:latin typeface="Calibri"/>
              <a:cs typeface="Arial"/>
            </a:rPr>
            <a:t>6,11</a:t>
          </a:r>
          <a:r>
            <a:rPr lang="es-ES_tradnl" altLang="es-AR" sz="1400" dirty="0">
              <a:latin typeface="Calibri"/>
              <a:cs typeface="Arial"/>
            </a:rPr>
            <a:t>,40,42, 43, 44, 54, 61, 70, 72, 81 y CP6108</a:t>
          </a:r>
          <a:endParaRPr lang="es-AR" sz="1400" dirty="0"/>
        </a:p>
      </dgm:t>
    </dgm:pt>
    <dgm:pt modelId="{5A506647-5540-4883-9CEA-91FA72FB3DFA}" type="parTrans" cxnId="{6EE46D73-0F34-436F-BF00-045D0A1071FA}">
      <dgm:prSet custT="1"/>
      <dgm:spPr/>
      <dgm:t>
        <a:bodyPr/>
        <a:lstStyle/>
        <a:p>
          <a:endParaRPr lang="es-AR" sz="900"/>
        </a:p>
      </dgm:t>
    </dgm:pt>
    <dgm:pt modelId="{975E18AA-75E2-48A4-AEEC-C0C8933E3BC4}" type="sibTrans" cxnId="{6EE46D73-0F34-436F-BF00-045D0A1071FA}">
      <dgm:prSet/>
      <dgm:spPr/>
      <dgm:t>
        <a:bodyPr/>
        <a:lstStyle/>
        <a:p>
          <a:endParaRPr lang="es-AR" sz="3200"/>
        </a:p>
      </dgm:t>
    </dgm:pt>
    <dgm:pt modelId="{1ADD5E31-8EEB-4A4B-9957-943BA54D9B6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altLang="es-AR" sz="1400" b="1" dirty="0">
              <a:latin typeface="Calibri"/>
              <a:cs typeface="Arial"/>
            </a:rPr>
            <a:t>16, 18</a:t>
          </a:r>
          <a:r>
            <a:rPr lang="es-ES_tradnl" altLang="es-AR" sz="1400" dirty="0">
              <a:latin typeface="Calibri"/>
              <a:cs typeface="Arial"/>
            </a:rPr>
            <a:t>, 31, 33, 35, 39, 45, 51, 52, 56, 58 y 59</a:t>
          </a:r>
        </a:p>
      </dgm:t>
    </dgm:pt>
    <dgm:pt modelId="{3FA6A1CC-D593-4539-BDF2-A871BBD978B4}" type="parTrans" cxnId="{68F6491C-9AD8-4E76-B377-F9CA55AC8327}">
      <dgm:prSet custT="1"/>
      <dgm:spPr/>
      <dgm:t>
        <a:bodyPr/>
        <a:lstStyle/>
        <a:p>
          <a:endParaRPr lang="es-AR" sz="900"/>
        </a:p>
      </dgm:t>
    </dgm:pt>
    <dgm:pt modelId="{1E9792B4-5FA3-435B-8C15-5E6E44E014F1}" type="sibTrans" cxnId="{68F6491C-9AD8-4E76-B377-F9CA55AC8327}">
      <dgm:prSet/>
      <dgm:spPr/>
      <dgm:t>
        <a:bodyPr/>
        <a:lstStyle/>
        <a:p>
          <a:endParaRPr lang="es-AR" sz="3200"/>
        </a:p>
      </dgm:t>
    </dgm:pt>
    <dgm:pt modelId="{D1F05DEB-FCE3-4D60-A57A-1C68B18443E2}">
      <dgm:prSet phldrT="[Texto]" custT="1"/>
      <dgm:spPr/>
      <dgm:t>
        <a:bodyPr/>
        <a:lstStyle/>
        <a:p>
          <a:r>
            <a:rPr lang="es-AR" altLang="es-AR" sz="1100"/>
            <a:t>Lesiones genitales de bajo grado</a:t>
          </a:r>
          <a:endParaRPr lang="es-AR" sz="1100" dirty="0"/>
        </a:p>
      </dgm:t>
    </dgm:pt>
    <dgm:pt modelId="{F7233DC7-876B-4AD5-8837-BFD07CBF570A}" type="parTrans" cxnId="{A3D696C9-97AF-4F9E-9D44-A4884D9E2F05}">
      <dgm:prSet custT="1"/>
      <dgm:spPr/>
      <dgm:t>
        <a:bodyPr/>
        <a:lstStyle/>
        <a:p>
          <a:endParaRPr lang="es-AR" sz="400"/>
        </a:p>
      </dgm:t>
    </dgm:pt>
    <dgm:pt modelId="{1375DA7D-D2FE-4080-A50F-43DB4F1ACFEC}" type="sibTrans" cxnId="{A3D696C9-97AF-4F9E-9D44-A4884D9E2F05}">
      <dgm:prSet/>
      <dgm:spPr/>
      <dgm:t>
        <a:bodyPr/>
        <a:lstStyle/>
        <a:p>
          <a:endParaRPr lang="es-AR" sz="1600"/>
        </a:p>
      </dgm:t>
    </dgm:pt>
    <dgm:pt modelId="{22F38896-784C-49D1-AF3B-BF23AD4DF586}">
      <dgm:prSet custT="1"/>
      <dgm:spPr/>
      <dgm:t>
        <a:bodyPr/>
        <a:lstStyle/>
        <a:p>
          <a:r>
            <a:rPr lang="es-AR" altLang="es-AR" sz="1100" dirty="0"/>
            <a:t>Verrugas genitales</a:t>
          </a:r>
          <a:endParaRPr lang="es-ES" sz="1100" dirty="0"/>
        </a:p>
      </dgm:t>
    </dgm:pt>
    <dgm:pt modelId="{255ED33E-E036-4EFD-8D1D-935A794D1426}" type="parTrans" cxnId="{0C0263BC-34CC-4AF9-971E-9657A6F46352}">
      <dgm:prSet custT="1"/>
      <dgm:spPr/>
      <dgm:t>
        <a:bodyPr/>
        <a:lstStyle/>
        <a:p>
          <a:endParaRPr lang="es-AR" sz="400"/>
        </a:p>
      </dgm:t>
    </dgm:pt>
    <dgm:pt modelId="{0C4B6D8C-7D60-4D20-927A-CB64B498F209}" type="sibTrans" cxnId="{0C0263BC-34CC-4AF9-971E-9657A6F46352}">
      <dgm:prSet/>
      <dgm:spPr/>
      <dgm:t>
        <a:bodyPr/>
        <a:lstStyle/>
        <a:p>
          <a:endParaRPr lang="es-AR" sz="1600"/>
        </a:p>
      </dgm:t>
    </dgm:pt>
    <dgm:pt modelId="{F25E9EC2-86EF-40E4-8BB6-3B045DC95662}">
      <dgm:prSet custT="1"/>
      <dgm:spPr/>
      <dgm:t>
        <a:bodyPr/>
        <a:lstStyle/>
        <a:p>
          <a:r>
            <a:rPr lang="es-AR" altLang="es-AR" sz="1100" dirty="0"/>
            <a:t>Papilomatosis respiratorias recurrente (6,11)</a:t>
          </a:r>
          <a:endParaRPr lang="es-ES" altLang="es-AR" sz="1100" dirty="0"/>
        </a:p>
      </dgm:t>
    </dgm:pt>
    <dgm:pt modelId="{BCE81C64-09D6-4273-99B6-6D91281B5D96}" type="parTrans" cxnId="{2DDA58C2-DE28-49FC-BE8F-5C8E1B8B6E53}">
      <dgm:prSet custT="1"/>
      <dgm:spPr/>
      <dgm:t>
        <a:bodyPr/>
        <a:lstStyle/>
        <a:p>
          <a:endParaRPr lang="es-AR" sz="400"/>
        </a:p>
      </dgm:t>
    </dgm:pt>
    <dgm:pt modelId="{1CE783DF-9317-4C1A-A236-3D7695A1CCAC}" type="sibTrans" cxnId="{2DDA58C2-DE28-49FC-BE8F-5C8E1B8B6E53}">
      <dgm:prSet/>
      <dgm:spPr/>
      <dgm:t>
        <a:bodyPr/>
        <a:lstStyle/>
        <a:p>
          <a:endParaRPr lang="es-AR" sz="1600"/>
        </a:p>
      </dgm:t>
    </dgm:pt>
    <dgm:pt modelId="{D084DC70-1E7E-43E8-AAF9-E5AE2C2C787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AR" altLang="es-AR" sz="1100" dirty="0"/>
            <a:t>Lesiones genitales de bajo y alto grado.</a:t>
          </a:r>
          <a:endParaRPr lang="es-ES_tradnl" altLang="es-AR" sz="1100" dirty="0">
            <a:latin typeface="Calibri"/>
            <a:cs typeface="Arial"/>
          </a:endParaRPr>
        </a:p>
      </dgm:t>
    </dgm:pt>
    <dgm:pt modelId="{AFD7583C-0C72-42EF-9DD7-48E57041F048}" type="parTrans" cxnId="{F3386A21-CDE0-40D5-9776-054FB65D26B4}">
      <dgm:prSet custT="1"/>
      <dgm:spPr/>
      <dgm:t>
        <a:bodyPr/>
        <a:lstStyle/>
        <a:p>
          <a:endParaRPr lang="es-AR" sz="400"/>
        </a:p>
      </dgm:t>
    </dgm:pt>
    <dgm:pt modelId="{D7B78934-1BF4-43E3-A272-908A80093881}" type="sibTrans" cxnId="{F3386A21-CDE0-40D5-9776-054FB65D26B4}">
      <dgm:prSet/>
      <dgm:spPr/>
      <dgm:t>
        <a:bodyPr/>
        <a:lstStyle/>
        <a:p>
          <a:endParaRPr lang="es-AR" sz="1600"/>
        </a:p>
      </dgm:t>
    </dgm:pt>
    <dgm:pt modelId="{B00FD555-5280-40D6-ABD0-DEC956CA852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AR" altLang="es-AR" sz="1100" dirty="0"/>
            <a:t>Ca cervical</a:t>
          </a:r>
        </a:p>
      </dgm:t>
    </dgm:pt>
    <dgm:pt modelId="{FA9722E2-984B-44A0-AAA1-4F388A21A5CA}" type="parTrans" cxnId="{4D2D5E76-B9B1-4479-96A9-183B0960A3CB}">
      <dgm:prSet custT="1"/>
      <dgm:spPr/>
      <dgm:t>
        <a:bodyPr/>
        <a:lstStyle/>
        <a:p>
          <a:endParaRPr lang="es-AR" sz="400"/>
        </a:p>
      </dgm:t>
    </dgm:pt>
    <dgm:pt modelId="{F173F6C4-EEF5-43C1-935F-C484848D56F2}" type="sibTrans" cxnId="{4D2D5E76-B9B1-4479-96A9-183B0960A3CB}">
      <dgm:prSet/>
      <dgm:spPr/>
      <dgm:t>
        <a:bodyPr/>
        <a:lstStyle/>
        <a:p>
          <a:endParaRPr lang="es-AR" sz="1600"/>
        </a:p>
      </dgm:t>
    </dgm:pt>
    <dgm:pt modelId="{68FF6AD8-1221-48CA-A158-77A1A7347A5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AR" altLang="es-AR" sz="1100" dirty="0"/>
            <a:t>Ca </a:t>
          </a:r>
          <a:r>
            <a:rPr lang="es-AR" altLang="es-AR" sz="1100" dirty="0" err="1"/>
            <a:t>anogenital</a:t>
          </a:r>
          <a:endParaRPr lang="es-ES" altLang="es-AR" sz="1100" dirty="0"/>
        </a:p>
      </dgm:t>
    </dgm:pt>
    <dgm:pt modelId="{0D7C99F6-ED11-4442-AC76-D458580F06DA}" type="parTrans" cxnId="{A9E18110-D07E-4B05-AD41-3C9E809A017C}">
      <dgm:prSet custT="1"/>
      <dgm:spPr/>
      <dgm:t>
        <a:bodyPr/>
        <a:lstStyle/>
        <a:p>
          <a:endParaRPr lang="es-AR" sz="400"/>
        </a:p>
      </dgm:t>
    </dgm:pt>
    <dgm:pt modelId="{984CE443-176F-4919-B237-50EA91ADC9F2}" type="sibTrans" cxnId="{A9E18110-D07E-4B05-AD41-3C9E809A017C}">
      <dgm:prSet/>
      <dgm:spPr/>
      <dgm:t>
        <a:bodyPr/>
        <a:lstStyle/>
        <a:p>
          <a:endParaRPr lang="es-AR" sz="1600"/>
        </a:p>
      </dgm:t>
    </dgm:pt>
    <dgm:pt modelId="{15F3DE46-6795-42C8-8625-9EA33E7B456C}" type="pres">
      <dgm:prSet presAssocID="{79FCED45-FDFF-4A88-9F8E-38380D3667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8FE84C-75BC-4D5D-B10E-73A1832BC5C8}" type="pres">
      <dgm:prSet presAssocID="{C6DCB05F-F202-4509-BABF-A2D745472591}" presName="root1" presStyleCnt="0"/>
      <dgm:spPr/>
    </dgm:pt>
    <dgm:pt modelId="{724C691B-C03A-4E3E-8AF4-715F54016683}" type="pres">
      <dgm:prSet presAssocID="{C6DCB05F-F202-4509-BABF-A2D745472591}" presName="LevelOneTextNode" presStyleLbl="node0" presStyleIdx="0" presStyleCnt="1" custAng="5400000" custScaleX="129581" custScaleY="40622" custLinFactNeighborY="131">
        <dgm:presLayoutVars>
          <dgm:chPref val="3"/>
        </dgm:presLayoutVars>
      </dgm:prSet>
      <dgm:spPr/>
    </dgm:pt>
    <dgm:pt modelId="{DF060DB5-AFA6-4022-B2A1-A3B528B8A8AC}" type="pres">
      <dgm:prSet presAssocID="{C6DCB05F-F202-4509-BABF-A2D745472591}" presName="level2hierChild" presStyleCnt="0"/>
      <dgm:spPr/>
    </dgm:pt>
    <dgm:pt modelId="{B59F7E7B-310F-480C-9946-201FDD6765A9}" type="pres">
      <dgm:prSet presAssocID="{5C1C50FE-2A08-40E7-9514-BCD63B94A8EE}" presName="conn2-1" presStyleLbl="parChTrans1D2" presStyleIdx="0" presStyleCnt="2"/>
      <dgm:spPr/>
    </dgm:pt>
    <dgm:pt modelId="{43CBE7AB-B238-4C16-B2FB-E58AEEDAEDF0}" type="pres">
      <dgm:prSet presAssocID="{5C1C50FE-2A08-40E7-9514-BCD63B94A8EE}" presName="connTx" presStyleLbl="parChTrans1D2" presStyleIdx="0" presStyleCnt="2"/>
      <dgm:spPr/>
    </dgm:pt>
    <dgm:pt modelId="{CDD00F8C-1D32-4FAC-8203-C0FCED943368}" type="pres">
      <dgm:prSet presAssocID="{7038BB11-BA98-4245-8171-1C3A96C3771F}" presName="root2" presStyleCnt="0"/>
      <dgm:spPr/>
    </dgm:pt>
    <dgm:pt modelId="{E59540B2-2840-46EF-A122-465CEBE5519A}" type="pres">
      <dgm:prSet presAssocID="{7038BB11-BA98-4245-8171-1C3A96C3771F}" presName="LevelTwoTextNode" presStyleLbl="node2" presStyleIdx="0" presStyleCnt="2">
        <dgm:presLayoutVars>
          <dgm:chPref val="3"/>
        </dgm:presLayoutVars>
      </dgm:prSet>
      <dgm:spPr/>
    </dgm:pt>
    <dgm:pt modelId="{60983CC2-B1B5-463A-AADD-0B7B0B7A73D8}" type="pres">
      <dgm:prSet presAssocID="{7038BB11-BA98-4245-8171-1C3A96C3771F}" presName="level3hierChild" presStyleCnt="0"/>
      <dgm:spPr/>
    </dgm:pt>
    <dgm:pt modelId="{EA0A99CC-D4A8-4772-98B2-78E6F8608F9C}" type="pres">
      <dgm:prSet presAssocID="{5A506647-5540-4883-9CEA-91FA72FB3DFA}" presName="conn2-1" presStyleLbl="parChTrans1D3" presStyleIdx="0" presStyleCnt="2"/>
      <dgm:spPr/>
    </dgm:pt>
    <dgm:pt modelId="{20A4823A-D43B-4306-8291-F188EBE3D16E}" type="pres">
      <dgm:prSet presAssocID="{5A506647-5540-4883-9CEA-91FA72FB3DFA}" presName="connTx" presStyleLbl="parChTrans1D3" presStyleIdx="0" presStyleCnt="2"/>
      <dgm:spPr/>
    </dgm:pt>
    <dgm:pt modelId="{8089D767-FBEB-416F-8D8C-B1FCA9164D99}" type="pres">
      <dgm:prSet presAssocID="{1804926F-C13D-4B20-BB37-229654DD55D9}" presName="root2" presStyleCnt="0"/>
      <dgm:spPr/>
    </dgm:pt>
    <dgm:pt modelId="{81B76E92-796C-4821-AB43-3CE8620E7AFD}" type="pres">
      <dgm:prSet presAssocID="{1804926F-C13D-4B20-BB37-229654DD55D9}" presName="LevelTwoTextNode" presStyleLbl="node3" presStyleIdx="0" presStyleCnt="2" custScaleX="136147" custScaleY="154808">
        <dgm:presLayoutVars>
          <dgm:chPref val="3"/>
        </dgm:presLayoutVars>
      </dgm:prSet>
      <dgm:spPr/>
    </dgm:pt>
    <dgm:pt modelId="{F314EA17-143B-49AF-A3A2-BF8BEE021918}" type="pres">
      <dgm:prSet presAssocID="{1804926F-C13D-4B20-BB37-229654DD55D9}" presName="level3hierChild" presStyleCnt="0"/>
      <dgm:spPr/>
    </dgm:pt>
    <dgm:pt modelId="{1AE11F0C-65C7-4CDA-ACD8-12229B75D79B}" type="pres">
      <dgm:prSet presAssocID="{F7233DC7-876B-4AD5-8837-BFD07CBF570A}" presName="conn2-1" presStyleLbl="parChTrans1D4" presStyleIdx="0" presStyleCnt="6"/>
      <dgm:spPr/>
    </dgm:pt>
    <dgm:pt modelId="{A0C1BD65-2524-45ED-939A-643AEF820FB9}" type="pres">
      <dgm:prSet presAssocID="{F7233DC7-876B-4AD5-8837-BFD07CBF570A}" presName="connTx" presStyleLbl="parChTrans1D4" presStyleIdx="0" presStyleCnt="6"/>
      <dgm:spPr/>
    </dgm:pt>
    <dgm:pt modelId="{3AAE750F-6889-4310-8E5E-5695680AB92C}" type="pres">
      <dgm:prSet presAssocID="{D1F05DEB-FCE3-4D60-A57A-1C68B18443E2}" presName="root2" presStyleCnt="0"/>
      <dgm:spPr/>
    </dgm:pt>
    <dgm:pt modelId="{68973A7F-02E5-416A-9638-3BF953139BB2}" type="pres">
      <dgm:prSet presAssocID="{D1F05DEB-FCE3-4D60-A57A-1C68B18443E2}" presName="LevelTwoTextNode" presStyleLbl="node4" presStyleIdx="0" presStyleCnt="6" custScaleX="156966">
        <dgm:presLayoutVars>
          <dgm:chPref val="3"/>
        </dgm:presLayoutVars>
      </dgm:prSet>
      <dgm:spPr/>
    </dgm:pt>
    <dgm:pt modelId="{8465A4AB-0F04-45C2-8431-7231C7225D14}" type="pres">
      <dgm:prSet presAssocID="{D1F05DEB-FCE3-4D60-A57A-1C68B18443E2}" presName="level3hierChild" presStyleCnt="0"/>
      <dgm:spPr/>
    </dgm:pt>
    <dgm:pt modelId="{77979F52-C0EF-4A21-B423-17EAAEDE5189}" type="pres">
      <dgm:prSet presAssocID="{255ED33E-E036-4EFD-8D1D-935A794D1426}" presName="conn2-1" presStyleLbl="parChTrans1D4" presStyleIdx="1" presStyleCnt="6"/>
      <dgm:spPr/>
    </dgm:pt>
    <dgm:pt modelId="{DE4CF9CE-66B1-424D-9CE1-14F4693BE7BC}" type="pres">
      <dgm:prSet presAssocID="{255ED33E-E036-4EFD-8D1D-935A794D1426}" presName="connTx" presStyleLbl="parChTrans1D4" presStyleIdx="1" presStyleCnt="6"/>
      <dgm:spPr/>
    </dgm:pt>
    <dgm:pt modelId="{D1B03CA4-98AB-452F-AEDD-70220A0461B0}" type="pres">
      <dgm:prSet presAssocID="{22F38896-784C-49D1-AF3B-BF23AD4DF586}" presName="root2" presStyleCnt="0"/>
      <dgm:spPr/>
    </dgm:pt>
    <dgm:pt modelId="{3E6B5398-03EE-43A3-AED5-9DB050F6AB5E}" type="pres">
      <dgm:prSet presAssocID="{22F38896-784C-49D1-AF3B-BF23AD4DF586}" presName="LevelTwoTextNode" presStyleLbl="node4" presStyleIdx="1" presStyleCnt="6" custScaleX="156966">
        <dgm:presLayoutVars>
          <dgm:chPref val="3"/>
        </dgm:presLayoutVars>
      </dgm:prSet>
      <dgm:spPr/>
    </dgm:pt>
    <dgm:pt modelId="{2F0C62FE-025B-4F4B-8488-B3F7EDB7ECA5}" type="pres">
      <dgm:prSet presAssocID="{22F38896-784C-49D1-AF3B-BF23AD4DF586}" presName="level3hierChild" presStyleCnt="0"/>
      <dgm:spPr/>
    </dgm:pt>
    <dgm:pt modelId="{A5459173-A0FC-4711-A8ED-0322B6D3994F}" type="pres">
      <dgm:prSet presAssocID="{BCE81C64-09D6-4273-99B6-6D91281B5D96}" presName="conn2-1" presStyleLbl="parChTrans1D4" presStyleIdx="2" presStyleCnt="6"/>
      <dgm:spPr/>
    </dgm:pt>
    <dgm:pt modelId="{EC1A0FC5-C58C-4932-A06D-661ABA4566AB}" type="pres">
      <dgm:prSet presAssocID="{BCE81C64-09D6-4273-99B6-6D91281B5D96}" presName="connTx" presStyleLbl="parChTrans1D4" presStyleIdx="2" presStyleCnt="6"/>
      <dgm:spPr/>
    </dgm:pt>
    <dgm:pt modelId="{62D9C4D1-71E7-4408-8381-6FA865700EA8}" type="pres">
      <dgm:prSet presAssocID="{F25E9EC2-86EF-40E4-8BB6-3B045DC95662}" presName="root2" presStyleCnt="0"/>
      <dgm:spPr/>
    </dgm:pt>
    <dgm:pt modelId="{C7DDAD6D-FA47-45C1-8A2B-F58FC7A119D9}" type="pres">
      <dgm:prSet presAssocID="{F25E9EC2-86EF-40E4-8BB6-3B045DC95662}" presName="LevelTwoTextNode" presStyleLbl="node4" presStyleIdx="2" presStyleCnt="6" custScaleX="156966">
        <dgm:presLayoutVars>
          <dgm:chPref val="3"/>
        </dgm:presLayoutVars>
      </dgm:prSet>
      <dgm:spPr/>
    </dgm:pt>
    <dgm:pt modelId="{9113EA15-90CE-4DD5-827E-C7A812BCAA08}" type="pres">
      <dgm:prSet presAssocID="{F25E9EC2-86EF-40E4-8BB6-3B045DC95662}" presName="level3hierChild" presStyleCnt="0"/>
      <dgm:spPr/>
    </dgm:pt>
    <dgm:pt modelId="{A90F54BE-E748-465C-9E76-224082806582}" type="pres">
      <dgm:prSet presAssocID="{79B3D74B-DB92-49CC-A582-B1499B7CE63D}" presName="conn2-1" presStyleLbl="parChTrans1D2" presStyleIdx="1" presStyleCnt="2"/>
      <dgm:spPr/>
    </dgm:pt>
    <dgm:pt modelId="{1C5FC0CC-04A3-434B-AB03-19048AFCD63C}" type="pres">
      <dgm:prSet presAssocID="{79B3D74B-DB92-49CC-A582-B1499B7CE63D}" presName="connTx" presStyleLbl="parChTrans1D2" presStyleIdx="1" presStyleCnt="2"/>
      <dgm:spPr/>
    </dgm:pt>
    <dgm:pt modelId="{8CE67D41-38E2-42B4-95C0-8C5B0E9560A2}" type="pres">
      <dgm:prSet presAssocID="{6587BC24-F763-410A-A0E6-CA0614EF6ECE}" presName="root2" presStyleCnt="0"/>
      <dgm:spPr/>
    </dgm:pt>
    <dgm:pt modelId="{9D1BB0BA-E8A9-40DA-8BA2-EBE7109866F1}" type="pres">
      <dgm:prSet presAssocID="{6587BC24-F763-410A-A0E6-CA0614EF6ECE}" presName="LevelTwoTextNode" presStyleLbl="node2" presStyleIdx="1" presStyleCnt="2">
        <dgm:presLayoutVars>
          <dgm:chPref val="3"/>
        </dgm:presLayoutVars>
      </dgm:prSet>
      <dgm:spPr/>
    </dgm:pt>
    <dgm:pt modelId="{ED156DEF-C373-41F0-B8A7-546D96AE78BB}" type="pres">
      <dgm:prSet presAssocID="{6587BC24-F763-410A-A0E6-CA0614EF6ECE}" presName="level3hierChild" presStyleCnt="0"/>
      <dgm:spPr/>
    </dgm:pt>
    <dgm:pt modelId="{EE444DA4-A90F-40B6-BD23-4CD31147C954}" type="pres">
      <dgm:prSet presAssocID="{3FA6A1CC-D593-4539-BDF2-A871BBD978B4}" presName="conn2-1" presStyleLbl="parChTrans1D3" presStyleIdx="1" presStyleCnt="2"/>
      <dgm:spPr/>
    </dgm:pt>
    <dgm:pt modelId="{EFE234C3-B912-4BEE-886B-8C63F7B2EFDE}" type="pres">
      <dgm:prSet presAssocID="{3FA6A1CC-D593-4539-BDF2-A871BBD978B4}" presName="connTx" presStyleLbl="parChTrans1D3" presStyleIdx="1" presStyleCnt="2"/>
      <dgm:spPr/>
    </dgm:pt>
    <dgm:pt modelId="{00E93ABC-B602-486B-8BF2-585C181519B7}" type="pres">
      <dgm:prSet presAssocID="{1ADD5E31-8EEB-4A4B-9957-943BA54D9B68}" presName="root2" presStyleCnt="0"/>
      <dgm:spPr/>
    </dgm:pt>
    <dgm:pt modelId="{2E183F8E-5709-4715-BCC3-26BE07E574AD}" type="pres">
      <dgm:prSet presAssocID="{1ADD5E31-8EEB-4A4B-9957-943BA54D9B68}" presName="LevelTwoTextNode" presStyleLbl="node3" presStyleIdx="1" presStyleCnt="2" custScaleX="138026" custScaleY="137949">
        <dgm:presLayoutVars>
          <dgm:chPref val="3"/>
        </dgm:presLayoutVars>
      </dgm:prSet>
      <dgm:spPr/>
    </dgm:pt>
    <dgm:pt modelId="{894C6D04-BA0E-4C40-A3EE-EEF1C577DBCD}" type="pres">
      <dgm:prSet presAssocID="{1ADD5E31-8EEB-4A4B-9957-943BA54D9B68}" presName="level3hierChild" presStyleCnt="0"/>
      <dgm:spPr/>
    </dgm:pt>
    <dgm:pt modelId="{359A0676-99EE-43C9-8445-F7A582EF38FD}" type="pres">
      <dgm:prSet presAssocID="{AFD7583C-0C72-42EF-9DD7-48E57041F048}" presName="conn2-1" presStyleLbl="parChTrans1D4" presStyleIdx="3" presStyleCnt="6"/>
      <dgm:spPr/>
    </dgm:pt>
    <dgm:pt modelId="{C74EFF60-EA02-4B1F-B43E-C3E65B631FF5}" type="pres">
      <dgm:prSet presAssocID="{AFD7583C-0C72-42EF-9DD7-48E57041F048}" presName="connTx" presStyleLbl="parChTrans1D4" presStyleIdx="3" presStyleCnt="6"/>
      <dgm:spPr/>
    </dgm:pt>
    <dgm:pt modelId="{76159908-4ABE-4C32-82A4-7C47259E4C9A}" type="pres">
      <dgm:prSet presAssocID="{D084DC70-1E7E-43E8-AAF9-E5AE2C2C7874}" presName="root2" presStyleCnt="0"/>
      <dgm:spPr/>
    </dgm:pt>
    <dgm:pt modelId="{EC51DABF-24C3-48F8-BB10-3AA25AF83C7D}" type="pres">
      <dgm:prSet presAssocID="{D084DC70-1E7E-43E8-AAF9-E5AE2C2C7874}" presName="LevelTwoTextNode" presStyleLbl="node4" presStyleIdx="3" presStyleCnt="6" custScaleX="156966">
        <dgm:presLayoutVars>
          <dgm:chPref val="3"/>
        </dgm:presLayoutVars>
      </dgm:prSet>
      <dgm:spPr/>
    </dgm:pt>
    <dgm:pt modelId="{52D92DF4-40F2-42BD-A288-7681524E3599}" type="pres">
      <dgm:prSet presAssocID="{D084DC70-1E7E-43E8-AAF9-E5AE2C2C7874}" presName="level3hierChild" presStyleCnt="0"/>
      <dgm:spPr/>
    </dgm:pt>
    <dgm:pt modelId="{2F85DC5F-D8E8-4E49-B325-F04659B97AE9}" type="pres">
      <dgm:prSet presAssocID="{FA9722E2-984B-44A0-AAA1-4F388A21A5CA}" presName="conn2-1" presStyleLbl="parChTrans1D4" presStyleIdx="4" presStyleCnt="6"/>
      <dgm:spPr/>
    </dgm:pt>
    <dgm:pt modelId="{83C75A9F-99BD-4BAF-A502-6C079FDC0E08}" type="pres">
      <dgm:prSet presAssocID="{FA9722E2-984B-44A0-AAA1-4F388A21A5CA}" presName="connTx" presStyleLbl="parChTrans1D4" presStyleIdx="4" presStyleCnt="6"/>
      <dgm:spPr/>
    </dgm:pt>
    <dgm:pt modelId="{06D113FE-51CE-49ED-9FDD-2226F15431EE}" type="pres">
      <dgm:prSet presAssocID="{B00FD555-5280-40D6-ABD0-DEC956CA8521}" presName="root2" presStyleCnt="0"/>
      <dgm:spPr/>
    </dgm:pt>
    <dgm:pt modelId="{CB131B36-3BF2-4B10-AB7D-E6B7A3677B75}" type="pres">
      <dgm:prSet presAssocID="{B00FD555-5280-40D6-ABD0-DEC956CA8521}" presName="LevelTwoTextNode" presStyleLbl="node4" presStyleIdx="4" presStyleCnt="6" custScaleX="156966">
        <dgm:presLayoutVars>
          <dgm:chPref val="3"/>
        </dgm:presLayoutVars>
      </dgm:prSet>
      <dgm:spPr/>
    </dgm:pt>
    <dgm:pt modelId="{8A2AAA33-99BF-4D79-8E52-CF2BA7B0AE3E}" type="pres">
      <dgm:prSet presAssocID="{B00FD555-5280-40D6-ABD0-DEC956CA8521}" presName="level3hierChild" presStyleCnt="0"/>
      <dgm:spPr/>
    </dgm:pt>
    <dgm:pt modelId="{B33AF9E8-2619-4EB2-9436-5CC2463545D0}" type="pres">
      <dgm:prSet presAssocID="{0D7C99F6-ED11-4442-AC76-D458580F06DA}" presName="conn2-1" presStyleLbl="parChTrans1D4" presStyleIdx="5" presStyleCnt="6"/>
      <dgm:spPr/>
    </dgm:pt>
    <dgm:pt modelId="{9F736522-8566-4693-9142-4DD17799F984}" type="pres">
      <dgm:prSet presAssocID="{0D7C99F6-ED11-4442-AC76-D458580F06DA}" presName="connTx" presStyleLbl="parChTrans1D4" presStyleIdx="5" presStyleCnt="6"/>
      <dgm:spPr/>
    </dgm:pt>
    <dgm:pt modelId="{48C3228E-9060-47EC-B877-5C490E81F8FA}" type="pres">
      <dgm:prSet presAssocID="{68FF6AD8-1221-48CA-A158-77A1A7347A5F}" presName="root2" presStyleCnt="0"/>
      <dgm:spPr/>
    </dgm:pt>
    <dgm:pt modelId="{22940C80-1640-445B-8E04-C566FAA42CFE}" type="pres">
      <dgm:prSet presAssocID="{68FF6AD8-1221-48CA-A158-77A1A7347A5F}" presName="LevelTwoTextNode" presStyleLbl="node4" presStyleIdx="5" presStyleCnt="6" custScaleX="156966">
        <dgm:presLayoutVars>
          <dgm:chPref val="3"/>
        </dgm:presLayoutVars>
      </dgm:prSet>
      <dgm:spPr/>
    </dgm:pt>
    <dgm:pt modelId="{97FEBD7E-9881-4C06-979F-4D6E65BAD2B9}" type="pres">
      <dgm:prSet presAssocID="{68FF6AD8-1221-48CA-A158-77A1A7347A5F}" presName="level3hierChild" presStyleCnt="0"/>
      <dgm:spPr/>
    </dgm:pt>
  </dgm:ptLst>
  <dgm:cxnLst>
    <dgm:cxn modelId="{8F44000F-6D67-4741-9AF1-CFFC94F630C5}" type="presOf" srcId="{B00FD555-5280-40D6-ABD0-DEC956CA8521}" destId="{CB131B36-3BF2-4B10-AB7D-E6B7A3677B75}" srcOrd="0" destOrd="0" presId="urn:microsoft.com/office/officeart/2008/layout/HorizontalMultiLevelHierarchy"/>
    <dgm:cxn modelId="{7ECF2910-ABDF-4CD1-95ED-159F0449A781}" type="presOf" srcId="{79FCED45-FDFF-4A88-9F8E-38380D366781}" destId="{15F3DE46-6795-42C8-8625-9EA33E7B456C}" srcOrd="0" destOrd="0" presId="urn:microsoft.com/office/officeart/2008/layout/HorizontalMultiLevelHierarchy"/>
    <dgm:cxn modelId="{A9E18110-D07E-4B05-AD41-3C9E809A017C}" srcId="{1ADD5E31-8EEB-4A4B-9957-943BA54D9B68}" destId="{68FF6AD8-1221-48CA-A158-77A1A7347A5F}" srcOrd="2" destOrd="0" parTransId="{0D7C99F6-ED11-4442-AC76-D458580F06DA}" sibTransId="{984CE443-176F-4919-B237-50EA91ADC9F2}"/>
    <dgm:cxn modelId="{BB608311-C0F2-468B-AF3A-8D6408025C16}" type="presOf" srcId="{F7233DC7-876B-4AD5-8837-BFD07CBF570A}" destId="{1AE11F0C-65C7-4CDA-ACD8-12229B75D79B}" srcOrd="0" destOrd="0" presId="urn:microsoft.com/office/officeart/2008/layout/HorizontalMultiLevelHierarchy"/>
    <dgm:cxn modelId="{D94E1314-088C-4A15-A3F8-FA80576E81CD}" type="presOf" srcId="{D1F05DEB-FCE3-4D60-A57A-1C68B18443E2}" destId="{68973A7F-02E5-416A-9638-3BF953139BB2}" srcOrd="0" destOrd="0" presId="urn:microsoft.com/office/officeart/2008/layout/HorizontalMultiLevelHierarchy"/>
    <dgm:cxn modelId="{EF3EAD18-8A12-4E00-9822-87C1810AD3AA}" type="presOf" srcId="{BCE81C64-09D6-4273-99B6-6D91281B5D96}" destId="{EC1A0FC5-C58C-4932-A06D-661ABA4566AB}" srcOrd="1" destOrd="0" presId="urn:microsoft.com/office/officeart/2008/layout/HorizontalMultiLevelHierarchy"/>
    <dgm:cxn modelId="{68F6491C-9AD8-4E76-B377-F9CA55AC8327}" srcId="{6587BC24-F763-410A-A0E6-CA0614EF6ECE}" destId="{1ADD5E31-8EEB-4A4B-9957-943BA54D9B68}" srcOrd="0" destOrd="0" parTransId="{3FA6A1CC-D593-4539-BDF2-A871BBD978B4}" sibTransId="{1E9792B4-5FA3-435B-8C15-5E6E44E014F1}"/>
    <dgm:cxn modelId="{68C4AD20-E47F-4666-8AA5-52997FD55859}" type="presOf" srcId="{255ED33E-E036-4EFD-8D1D-935A794D1426}" destId="{DE4CF9CE-66B1-424D-9CE1-14F4693BE7BC}" srcOrd="1" destOrd="0" presId="urn:microsoft.com/office/officeart/2008/layout/HorizontalMultiLevelHierarchy"/>
    <dgm:cxn modelId="{F3386A21-CDE0-40D5-9776-054FB65D26B4}" srcId="{1ADD5E31-8EEB-4A4B-9957-943BA54D9B68}" destId="{D084DC70-1E7E-43E8-AAF9-E5AE2C2C7874}" srcOrd="0" destOrd="0" parTransId="{AFD7583C-0C72-42EF-9DD7-48E57041F048}" sibTransId="{D7B78934-1BF4-43E3-A272-908A80093881}"/>
    <dgm:cxn modelId="{926E8F2D-CFE8-4744-A9E9-697FDFD982C6}" type="presOf" srcId="{5A506647-5540-4883-9CEA-91FA72FB3DFA}" destId="{20A4823A-D43B-4306-8291-F188EBE3D16E}" srcOrd="1" destOrd="0" presId="urn:microsoft.com/office/officeart/2008/layout/HorizontalMultiLevelHierarchy"/>
    <dgm:cxn modelId="{E81B1E3F-CA20-4B91-9FEA-B99696CECC94}" type="presOf" srcId="{79B3D74B-DB92-49CC-A582-B1499B7CE63D}" destId="{1C5FC0CC-04A3-434B-AB03-19048AFCD63C}" srcOrd="1" destOrd="0" presId="urn:microsoft.com/office/officeart/2008/layout/HorizontalMultiLevelHierarchy"/>
    <dgm:cxn modelId="{FF636C40-2C16-48AF-8B05-5DBD5C7F5D3A}" type="presOf" srcId="{AFD7583C-0C72-42EF-9DD7-48E57041F048}" destId="{359A0676-99EE-43C9-8445-F7A582EF38FD}" srcOrd="0" destOrd="0" presId="urn:microsoft.com/office/officeart/2008/layout/HorizontalMultiLevelHierarchy"/>
    <dgm:cxn modelId="{5C7A8640-63A3-4B9D-AA3D-C1661B256F1A}" type="presOf" srcId="{0D7C99F6-ED11-4442-AC76-D458580F06DA}" destId="{B33AF9E8-2619-4EB2-9436-5CC2463545D0}" srcOrd="0" destOrd="0" presId="urn:microsoft.com/office/officeart/2008/layout/HorizontalMultiLevelHierarchy"/>
    <dgm:cxn modelId="{A5AF7744-1F6F-47C0-B61F-E34100FD4CDC}" type="presOf" srcId="{BCE81C64-09D6-4273-99B6-6D91281B5D96}" destId="{A5459173-A0FC-4711-A8ED-0322B6D3994F}" srcOrd="0" destOrd="0" presId="urn:microsoft.com/office/officeart/2008/layout/HorizontalMultiLevelHierarchy"/>
    <dgm:cxn modelId="{F1415648-AFB0-47BC-A749-E6A79249A155}" type="presOf" srcId="{6587BC24-F763-410A-A0E6-CA0614EF6ECE}" destId="{9D1BB0BA-E8A9-40DA-8BA2-EBE7109866F1}" srcOrd="0" destOrd="0" presId="urn:microsoft.com/office/officeart/2008/layout/HorizontalMultiLevelHierarchy"/>
    <dgm:cxn modelId="{A739F863-045E-4F53-93E1-30BA275A8FEC}" srcId="{C6DCB05F-F202-4509-BABF-A2D745472591}" destId="{6587BC24-F763-410A-A0E6-CA0614EF6ECE}" srcOrd="1" destOrd="0" parTransId="{79B3D74B-DB92-49CC-A582-B1499B7CE63D}" sibTransId="{26A4C74B-3F59-48FC-A919-FF99AD46594A}"/>
    <dgm:cxn modelId="{E31D7367-4ADE-4015-A0C5-4D3725D3A675}" type="presOf" srcId="{D084DC70-1E7E-43E8-AAF9-E5AE2C2C7874}" destId="{EC51DABF-24C3-48F8-BB10-3AA25AF83C7D}" srcOrd="0" destOrd="0" presId="urn:microsoft.com/office/officeart/2008/layout/HorizontalMultiLevelHierarchy"/>
    <dgm:cxn modelId="{2B3A1470-5B79-4D3D-B3AB-00BB2EBD25EF}" type="presOf" srcId="{68FF6AD8-1221-48CA-A158-77A1A7347A5F}" destId="{22940C80-1640-445B-8E04-C566FAA42CFE}" srcOrd="0" destOrd="0" presId="urn:microsoft.com/office/officeart/2008/layout/HorizontalMultiLevelHierarchy"/>
    <dgm:cxn modelId="{4F146071-3639-4CCE-ADD4-E778E7671A06}" type="presOf" srcId="{1804926F-C13D-4B20-BB37-229654DD55D9}" destId="{81B76E92-796C-4821-AB43-3CE8620E7AFD}" srcOrd="0" destOrd="0" presId="urn:microsoft.com/office/officeart/2008/layout/HorizontalMultiLevelHierarchy"/>
    <dgm:cxn modelId="{6EE46D73-0F34-436F-BF00-045D0A1071FA}" srcId="{7038BB11-BA98-4245-8171-1C3A96C3771F}" destId="{1804926F-C13D-4B20-BB37-229654DD55D9}" srcOrd="0" destOrd="0" parTransId="{5A506647-5540-4883-9CEA-91FA72FB3DFA}" sibTransId="{975E18AA-75E2-48A4-AEEC-C0C8933E3BC4}"/>
    <dgm:cxn modelId="{BBA0DA73-6A97-4A99-9474-52F851BC6BFF}" type="presOf" srcId="{F25E9EC2-86EF-40E4-8BB6-3B045DC95662}" destId="{C7DDAD6D-FA47-45C1-8A2B-F58FC7A119D9}" srcOrd="0" destOrd="0" presId="urn:microsoft.com/office/officeart/2008/layout/HorizontalMultiLevelHierarchy"/>
    <dgm:cxn modelId="{4D2D5E76-B9B1-4479-96A9-183B0960A3CB}" srcId="{1ADD5E31-8EEB-4A4B-9957-943BA54D9B68}" destId="{B00FD555-5280-40D6-ABD0-DEC956CA8521}" srcOrd="1" destOrd="0" parTransId="{FA9722E2-984B-44A0-AAA1-4F388A21A5CA}" sibTransId="{F173F6C4-EEF5-43C1-935F-C484848D56F2}"/>
    <dgm:cxn modelId="{06A03778-1664-481A-B6C6-68BCC0801453}" type="presOf" srcId="{1ADD5E31-8EEB-4A4B-9957-943BA54D9B68}" destId="{2E183F8E-5709-4715-BCC3-26BE07E574AD}" srcOrd="0" destOrd="0" presId="urn:microsoft.com/office/officeart/2008/layout/HorizontalMultiLevelHierarchy"/>
    <dgm:cxn modelId="{1EACE17C-EEA1-435D-9AD9-76FF80C735BD}" type="presOf" srcId="{FA9722E2-984B-44A0-AAA1-4F388A21A5CA}" destId="{2F85DC5F-D8E8-4E49-B325-F04659B97AE9}" srcOrd="0" destOrd="0" presId="urn:microsoft.com/office/officeart/2008/layout/HorizontalMultiLevelHierarchy"/>
    <dgm:cxn modelId="{4EDA8C85-15D5-476A-BE32-A8C08D3A83E4}" type="presOf" srcId="{5C1C50FE-2A08-40E7-9514-BCD63B94A8EE}" destId="{B59F7E7B-310F-480C-9946-201FDD6765A9}" srcOrd="0" destOrd="0" presId="urn:microsoft.com/office/officeart/2008/layout/HorizontalMultiLevelHierarchy"/>
    <dgm:cxn modelId="{9DE12C88-DADE-4B57-8E44-80351C2152F5}" type="presOf" srcId="{0D7C99F6-ED11-4442-AC76-D458580F06DA}" destId="{9F736522-8566-4693-9142-4DD17799F984}" srcOrd="1" destOrd="0" presId="urn:microsoft.com/office/officeart/2008/layout/HorizontalMultiLevelHierarchy"/>
    <dgm:cxn modelId="{51B3E78A-24B4-4DBE-9EE3-B2C2413569A6}" type="presOf" srcId="{3FA6A1CC-D593-4539-BDF2-A871BBD978B4}" destId="{EE444DA4-A90F-40B6-BD23-4CD31147C954}" srcOrd="0" destOrd="0" presId="urn:microsoft.com/office/officeart/2008/layout/HorizontalMultiLevelHierarchy"/>
    <dgm:cxn modelId="{7FF68090-8361-4F47-840A-129EE21FD7AE}" type="presOf" srcId="{255ED33E-E036-4EFD-8D1D-935A794D1426}" destId="{77979F52-C0EF-4A21-B423-17EAAEDE5189}" srcOrd="0" destOrd="0" presId="urn:microsoft.com/office/officeart/2008/layout/HorizontalMultiLevelHierarchy"/>
    <dgm:cxn modelId="{E71D9396-1F66-491B-92E7-21A971AD3DB2}" srcId="{79FCED45-FDFF-4A88-9F8E-38380D366781}" destId="{C6DCB05F-F202-4509-BABF-A2D745472591}" srcOrd="0" destOrd="0" parTransId="{F52498DF-03C5-4D22-B33C-61802EA06416}" sibTransId="{6B75BA14-51CF-43DA-B35C-D2D5082A6F31}"/>
    <dgm:cxn modelId="{98A923A2-B601-470B-90EA-AFDECB077030}" type="presOf" srcId="{7038BB11-BA98-4245-8171-1C3A96C3771F}" destId="{E59540B2-2840-46EF-A122-465CEBE5519A}" srcOrd="0" destOrd="0" presId="urn:microsoft.com/office/officeart/2008/layout/HorizontalMultiLevelHierarchy"/>
    <dgm:cxn modelId="{43930AA3-9AF4-4C71-94D0-CD2A64BF66D8}" type="presOf" srcId="{5C1C50FE-2A08-40E7-9514-BCD63B94A8EE}" destId="{43CBE7AB-B238-4C16-B2FB-E58AEEDAEDF0}" srcOrd="1" destOrd="0" presId="urn:microsoft.com/office/officeart/2008/layout/HorizontalMultiLevelHierarchy"/>
    <dgm:cxn modelId="{362466A6-A021-4F2C-82B3-6400D91CEA25}" type="presOf" srcId="{5A506647-5540-4883-9CEA-91FA72FB3DFA}" destId="{EA0A99CC-D4A8-4772-98B2-78E6F8608F9C}" srcOrd="0" destOrd="0" presId="urn:microsoft.com/office/officeart/2008/layout/HorizontalMultiLevelHierarchy"/>
    <dgm:cxn modelId="{D5CF7DA7-DBA8-4214-8390-FC4F79C6BC22}" type="presOf" srcId="{79B3D74B-DB92-49CC-A582-B1499B7CE63D}" destId="{A90F54BE-E748-465C-9E76-224082806582}" srcOrd="0" destOrd="0" presId="urn:microsoft.com/office/officeart/2008/layout/HorizontalMultiLevelHierarchy"/>
    <dgm:cxn modelId="{0C0263BC-34CC-4AF9-971E-9657A6F46352}" srcId="{1804926F-C13D-4B20-BB37-229654DD55D9}" destId="{22F38896-784C-49D1-AF3B-BF23AD4DF586}" srcOrd="1" destOrd="0" parTransId="{255ED33E-E036-4EFD-8D1D-935A794D1426}" sibTransId="{0C4B6D8C-7D60-4D20-927A-CB64B498F209}"/>
    <dgm:cxn modelId="{FB3DE0BF-9677-49FC-BF98-5445D68F3F1B}" type="presOf" srcId="{AFD7583C-0C72-42EF-9DD7-48E57041F048}" destId="{C74EFF60-EA02-4B1F-B43E-C3E65B631FF5}" srcOrd="1" destOrd="0" presId="urn:microsoft.com/office/officeart/2008/layout/HorizontalMultiLevelHierarchy"/>
    <dgm:cxn modelId="{2DDA58C2-DE28-49FC-BE8F-5C8E1B8B6E53}" srcId="{1804926F-C13D-4B20-BB37-229654DD55D9}" destId="{F25E9EC2-86EF-40E4-8BB6-3B045DC95662}" srcOrd="2" destOrd="0" parTransId="{BCE81C64-09D6-4273-99B6-6D91281B5D96}" sibTransId="{1CE783DF-9317-4C1A-A236-3D7695A1CCAC}"/>
    <dgm:cxn modelId="{DDA014C6-C143-4BEF-9A88-CE26FBCC70FE}" type="presOf" srcId="{C6DCB05F-F202-4509-BABF-A2D745472591}" destId="{724C691B-C03A-4E3E-8AF4-715F54016683}" srcOrd="0" destOrd="0" presId="urn:microsoft.com/office/officeart/2008/layout/HorizontalMultiLevelHierarchy"/>
    <dgm:cxn modelId="{A3D696C9-97AF-4F9E-9D44-A4884D9E2F05}" srcId="{1804926F-C13D-4B20-BB37-229654DD55D9}" destId="{D1F05DEB-FCE3-4D60-A57A-1C68B18443E2}" srcOrd="0" destOrd="0" parTransId="{F7233DC7-876B-4AD5-8837-BFD07CBF570A}" sibTransId="{1375DA7D-D2FE-4080-A50F-43DB4F1ACFEC}"/>
    <dgm:cxn modelId="{46C694CA-FA48-4BBD-8330-EA051C7DC530}" type="presOf" srcId="{F7233DC7-876B-4AD5-8837-BFD07CBF570A}" destId="{A0C1BD65-2524-45ED-939A-643AEF820FB9}" srcOrd="1" destOrd="0" presId="urn:microsoft.com/office/officeart/2008/layout/HorizontalMultiLevelHierarchy"/>
    <dgm:cxn modelId="{0FF5E3D1-E1CA-4E36-AE98-C77378AFE672}" type="presOf" srcId="{22F38896-784C-49D1-AF3B-BF23AD4DF586}" destId="{3E6B5398-03EE-43A3-AED5-9DB050F6AB5E}" srcOrd="0" destOrd="0" presId="urn:microsoft.com/office/officeart/2008/layout/HorizontalMultiLevelHierarchy"/>
    <dgm:cxn modelId="{C999E9D1-E43E-4CFA-B178-8720504E1714}" type="presOf" srcId="{FA9722E2-984B-44A0-AAA1-4F388A21A5CA}" destId="{83C75A9F-99BD-4BAF-A502-6C079FDC0E08}" srcOrd="1" destOrd="0" presId="urn:microsoft.com/office/officeart/2008/layout/HorizontalMultiLevelHierarchy"/>
    <dgm:cxn modelId="{B5747AE4-78D1-48D2-90C4-44450FD5FDA5}" srcId="{C6DCB05F-F202-4509-BABF-A2D745472591}" destId="{7038BB11-BA98-4245-8171-1C3A96C3771F}" srcOrd="0" destOrd="0" parTransId="{5C1C50FE-2A08-40E7-9514-BCD63B94A8EE}" sibTransId="{CD5AC29E-A5E8-46DA-85D1-AAD9F506E0F5}"/>
    <dgm:cxn modelId="{5589B6EB-98A6-4773-A1D4-9C565AAFE1F1}" type="presOf" srcId="{3FA6A1CC-D593-4539-BDF2-A871BBD978B4}" destId="{EFE234C3-B912-4BEE-886B-8C63F7B2EFDE}" srcOrd="1" destOrd="0" presId="urn:microsoft.com/office/officeart/2008/layout/HorizontalMultiLevelHierarchy"/>
    <dgm:cxn modelId="{06DB5825-FE81-4748-A807-BE6589E9302F}" type="presParOf" srcId="{15F3DE46-6795-42C8-8625-9EA33E7B456C}" destId="{CB8FE84C-75BC-4D5D-B10E-73A1832BC5C8}" srcOrd="0" destOrd="0" presId="urn:microsoft.com/office/officeart/2008/layout/HorizontalMultiLevelHierarchy"/>
    <dgm:cxn modelId="{4D66565F-4C02-421A-8B7F-A116BCEF6AD1}" type="presParOf" srcId="{CB8FE84C-75BC-4D5D-B10E-73A1832BC5C8}" destId="{724C691B-C03A-4E3E-8AF4-715F54016683}" srcOrd="0" destOrd="0" presId="urn:microsoft.com/office/officeart/2008/layout/HorizontalMultiLevelHierarchy"/>
    <dgm:cxn modelId="{640F04EE-BD5B-4DDF-BFAA-34355EDA0F0C}" type="presParOf" srcId="{CB8FE84C-75BC-4D5D-B10E-73A1832BC5C8}" destId="{DF060DB5-AFA6-4022-B2A1-A3B528B8A8AC}" srcOrd="1" destOrd="0" presId="urn:microsoft.com/office/officeart/2008/layout/HorizontalMultiLevelHierarchy"/>
    <dgm:cxn modelId="{14B4F653-5D08-4085-A91E-B09198FAD772}" type="presParOf" srcId="{DF060DB5-AFA6-4022-B2A1-A3B528B8A8AC}" destId="{B59F7E7B-310F-480C-9946-201FDD6765A9}" srcOrd="0" destOrd="0" presId="urn:microsoft.com/office/officeart/2008/layout/HorizontalMultiLevelHierarchy"/>
    <dgm:cxn modelId="{487BC1F6-41D4-4D52-A03D-647481F0F720}" type="presParOf" srcId="{B59F7E7B-310F-480C-9946-201FDD6765A9}" destId="{43CBE7AB-B238-4C16-B2FB-E58AEEDAEDF0}" srcOrd="0" destOrd="0" presId="urn:microsoft.com/office/officeart/2008/layout/HorizontalMultiLevelHierarchy"/>
    <dgm:cxn modelId="{B01C2BA0-DEC1-4B2E-ACBD-D82575A2EB08}" type="presParOf" srcId="{DF060DB5-AFA6-4022-B2A1-A3B528B8A8AC}" destId="{CDD00F8C-1D32-4FAC-8203-C0FCED943368}" srcOrd="1" destOrd="0" presId="urn:microsoft.com/office/officeart/2008/layout/HorizontalMultiLevelHierarchy"/>
    <dgm:cxn modelId="{EACC8278-7FFF-48B6-B64E-48CAA1FDFC39}" type="presParOf" srcId="{CDD00F8C-1D32-4FAC-8203-C0FCED943368}" destId="{E59540B2-2840-46EF-A122-465CEBE5519A}" srcOrd="0" destOrd="0" presId="urn:microsoft.com/office/officeart/2008/layout/HorizontalMultiLevelHierarchy"/>
    <dgm:cxn modelId="{266A4695-BDD6-4560-BD45-7E684F52782A}" type="presParOf" srcId="{CDD00F8C-1D32-4FAC-8203-C0FCED943368}" destId="{60983CC2-B1B5-463A-AADD-0B7B0B7A73D8}" srcOrd="1" destOrd="0" presId="urn:microsoft.com/office/officeart/2008/layout/HorizontalMultiLevelHierarchy"/>
    <dgm:cxn modelId="{BB706779-11E6-4F0E-9130-CB7E95354C46}" type="presParOf" srcId="{60983CC2-B1B5-463A-AADD-0B7B0B7A73D8}" destId="{EA0A99CC-D4A8-4772-98B2-78E6F8608F9C}" srcOrd="0" destOrd="0" presId="urn:microsoft.com/office/officeart/2008/layout/HorizontalMultiLevelHierarchy"/>
    <dgm:cxn modelId="{6B03D70B-868C-4318-99D1-72D144C27E7A}" type="presParOf" srcId="{EA0A99CC-D4A8-4772-98B2-78E6F8608F9C}" destId="{20A4823A-D43B-4306-8291-F188EBE3D16E}" srcOrd="0" destOrd="0" presId="urn:microsoft.com/office/officeart/2008/layout/HorizontalMultiLevelHierarchy"/>
    <dgm:cxn modelId="{99D27109-2096-4B6A-8645-3DC161BF4A7A}" type="presParOf" srcId="{60983CC2-B1B5-463A-AADD-0B7B0B7A73D8}" destId="{8089D767-FBEB-416F-8D8C-B1FCA9164D99}" srcOrd="1" destOrd="0" presId="urn:microsoft.com/office/officeart/2008/layout/HorizontalMultiLevelHierarchy"/>
    <dgm:cxn modelId="{EF9C9F31-F7D2-461D-94D5-8D63E7C638FE}" type="presParOf" srcId="{8089D767-FBEB-416F-8D8C-B1FCA9164D99}" destId="{81B76E92-796C-4821-AB43-3CE8620E7AFD}" srcOrd="0" destOrd="0" presId="urn:microsoft.com/office/officeart/2008/layout/HorizontalMultiLevelHierarchy"/>
    <dgm:cxn modelId="{3E6C3570-C505-40AC-997B-3611CC6FEE07}" type="presParOf" srcId="{8089D767-FBEB-416F-8D8C-B1FCA9164D99}" destId="{F314EA17-143B-49AF-A3A2-BF8BEE021918}" srcOrd="1" destOrd="0" presId="urn:microsoft.com/office/officeart/2008/layout/HorizontalMultiLevelHierarchy"/>
    <dgm:cxn modelId="{B24BEFA0-FE0B-4991-9E8E-5037DFBD9E8F}" type="presParOf" srcId="{F314EA17-143B-49AF-A3A2-BF8BEE021918}" destId="{1AE11F0C-65C7-4CDA-ACD8-12229B75D79B}" srcOrd="0" destOrd="0" presId="urn:microsoft.com/office/officeart/2008/layout/HorizontalMultiLevelHierarchy"/>
    <dgm:cxn modelId="{8A75F33E-F479-4953-8BB6-22B1E2C690EC}" type="presParOf" srcId="{1AE11F0C-65C7-4CDA-ACD8-12229B75D79B}" destId="{A0C1BD65-2524-45ED-939A-643AEF820FB9}" srcOrd="0" destOrd="0" presId="urn:microsoft.com/office/officeart/2008/layout/HorizontalMultiLevelHierarchy"/>
    <dgm:cxn modelId="{9101F6B5-8E76-4939-A1FB-16B1A927FDFB}" type="presParOf" srcId="{F314EA17-143B-49AF-A3A2-BF8BEE021918}" destId="{3AAE750F-6889-4310-8E5E-5695680AB92C}" srcOrd="1" destOrd="0" presId="urn:microsoft.com/office/officeart/2008/layout/HorizontalMultiLevelHierarchy"/>
    <dgm:cxn modelId="{217C8B58-4A47-4D8E-91D8-62B573DC0ADE}" type="presParOf" srcId="{3AAE750F-6889-4310-8E5E-5695680AB92C}" destId="{68973A7F-02E5-416A-9638-3BF953139BB2}" srcOrd="0" destOrd="0" presId="urn:microsoft.com/office/officeart/2008/layout/HorizontalMultiLevelHierarchy"/>
    <dgm:cxn modelId="{C7774A43-69FC-44B9-9073-48AD6AB4F61C}" type="presParOf" srcId="{3AAE750F-6889-4310-8E5E-5695680AB92C}" destId="{8465A4AB-0F04-45C2-8431-7231C7225D14}" srcOrd="1" destOrd="0" presId="urn:microsoft.com/office/officeart/2008/layout/HorizontalMultiLevelHierarchy"/>
    <dgm:cxn modelId="{558AECBC-D602-4B61-BF64-3208F2D1D0EE}" type="presParOf" srcId="{F314EA17-143B-49AF-A3A2-BF8BEE021918}" destId="{77979F52-C0EF-4A21-B423-17EAAEDE5189}" srcOrd="2" destOrd="0" presId="urn:microsoft.com/office/officeart/2008/layout/HorizontalMultiLevelHierarchy"/>
    <dgm:cxn modelId="{F71F4BF1-7F86-4EA6-AD34-723856A25711}" type="presParOf" srcId="{77979F52-C0EF-4A21-B423-17EAAEDE5189}" destId="{DE4CF9CE-66B1-424D-9CE1-14F4693BE7BC}" srcOrd="0" destOrd="0" presId="urn:microsoft.com/office/officeart/2008/layout/HorizontalMultiLevelHierarchy"/>
    <dgm:cxn modelId="{7B1F9E59-07A5-4A8A-898A-0B79C19B60F5}" type="presParOf" srcId="{F314EA17-143B-49AF-A3A2-BF8BEE021918}" destId="{D1B03CA4-98AB-452F-AEDD-70220A0461B0}" srcOrd="3" destOrd="0" presId="urn:microsoft.com/office/officeart/2008/layout/HorizontalMultiLevelHierarchy"/>
    <dgm:cxn modelId="{016C0502-FFFA-451C-81C2-11E822BCC95C}" type="presParOf" srcId="{D1B03CA4-98AB-452F-AEDD-70220A0461B0}" destId="{3E6B5398-03EE-43A3-AED5-9DB050F6AB5E}" srcOrd="0" destOrd="0" presId="urn:microsoft.com/office/officeart/2008/layout/HorizontalMultiLevelHierarchy"/>
    <dgm:cxn modelId="{C0D7BC4A-1714-48D5-BB8A-DA48BAFFD1BA}" type="presParOf" srcId="{D1B03CA4-98AB-452F-AEDD-70220A0461B0}" destId="{2F0C62FE-025B-4F4B-8488-B3F7EDB7ECA5}" srcOrd="1" destOrd="0" presId="urn:microsoft.com/office/officeart/2008/layout/HorizontalMultiLevelHierarchy"/>
    <dgm:cxn modelId="{AAA16833-D846-46D2-87C1-D829B6015F1F}" type="presParOf" srcId="{F314EA17-143B-49AF-A3A2-BF8BEE021918}" destId="{A5459173-A0FC-4711-A8ED-0322B6D3994F}" srcOrd="4" destOrd="0" presId="urn:microsoft.com/office/officeart/2008/layout/HorizontalMultiLevelHierarchy"/>
    <dgm:cxn modelId="{C3EEA784-3AA6-4632-AC90-EBAEB7EAC395}" type="presParOf" srcId="{A5459173-A0FC-4711-A8ED-0322B6D3994F}" destId="{EC1A0FC5-C58C-4932-A06D-661ABA4566AB}" srcOrd="0" destOrd="0" presId="urn:microsoft.com/office/officeart/2008/layout/HorizontalMultiLevelHierarchy"/>
    <dgm:cxn modelId="{10C576A0-078C-4DA9-93E7-FF9C51C8C608}" type="presParOf" srcId="{F314EA17-143B-49AF-A3A2-BF8BEE021918}" destId="{62D9C4D1-71E7-4408-8381-6FA865700EA8}" srcOrd="5" destOrd="0" presId="urn:microsoft.com/office/officeart/2008/layout/HorizontalMultiLevelHierarchy"/>
    <dgm:cxn modelId="{EF9F40EE-0AE6-4738-B01E-6068B0847761}" type="presParOf" srcId="{62D9C4D1-71E7-4408-8381-6FA865700EA8}" destId="{C7DDAD6D-FA47-45C1-8A2B-F58FC7A119D9}" srcOrd="0" destOrd="0" presId="urn:microsoft.com/office/officeart/2008/layout/HorizontalMultiLevelHierarchy"/>
    <dgm:cxn modelId="{59200E99-9275-4223-950A-D08F8209E18C}" type="presParOf" srcId="{62D9C4D1-71E7-4408-8381-6FA865700EA8}" destId="{9113EA15-90CE-4DD5-827E-C7A812BCAA08}" srcOrd="1" destOrd="0" presId="urn:microsoft.com/office/officeart/2008/layout/HorizontalMultiLevelHierarchy"/>
    <dgm:cxn modelId="{5133E93C-27C2-425B-8DAE-19A4922C6495}" type="presParOf" srcId="{DF060DB5-AFA6-4022-B2A1-A3B528B8A8AC}" destId="{A90F54BE-E748-465C-9E76-224082806582}" srcOrd="2" destOrd="0" presId="urn:microsoft.com/office/officeart/2008/layout/HorizontalMultiLevelHierarchy"/>
    <dgm:cxn modelId="{F671F04E-7874-4D8C-800E-4F85D66F8569}" type="presParOf" srcId="{A90F54BE-E748-465C-9E76-224082806582}" destId="{1C5FC0CC-04A3-434B-AB03-19048AFCD63C}" srcOrd="0" destOrd="0" presId="urn:microsoft.com/office/officeart/2008/layout/HorizontalMultiLevelHierarchy"/>
    <dgm:cxn modelId="{E99C2CB7-70F0-4F1B-BD4A-97C1407BDCA9}" type="presParOf" srcId="{DF060DB5-AFA6-4022-B2A1-A3B528B8A8AC}" destId="{8CE67D41-38E2-42B4-95C0-8C5B0E9560A2}" srcOrd="3" destOrd="0" presId="urn:microsoft.com/office/officeart/2008/layout/HorizontalMultiLevelHierarchy"/>
    <dgm:cxn modelId="{77396633-7B90-45D4-AFCD-22C8ABE4C57A}" type="presParOf" srcId="{8CE67D41-38E2-42B4-95C0-8C5B0E9560A2}" destId="{9D1BB0BA-E8A9-40DA-8BA2-EBE7109866F1}" srcOrd="0" destOrd="0" presId="urn:microsoft.com/office/officeart/2008/layout/HorizontalMultiLevelHierarchy"/>
    <dgm:cxn modelId="{CFAE91ED-A225-40C4-B14D-C30CB9D2D8FD}" type="presParOf" srcId="{8CE67D41-38E2-42B4-95C0-8C5B0E9560A2}" destId="{ED156DEF-C373-41F0-B8A7-546D96AE78BB}" srcOrd="1" destOrd="0" presId="urn:microsoft.com/office/officeart/2008/layout/HorizontalMultiLevelHierarchy"/>
    <dgm:cxn modelId="{D5585046-3384-4FCE-8AF5-D0F0547728ED}" type="presParOf" srcId="{ED156DEF-C373-41F0-B8A7-546D96AE78BB}" destId="{EE444DA4-A90F-40B6-BD23-4CD31147C954}" srcOrd="0" destOrd="0" presId="urn:microsoft.com/office/officeart/2008/layout/HorizontalMultiLevelHierarchy"/>
    <dgm:cxn modelId="{7EAB43C1-8604-44A8-ABF5-7AA0EE21E3C0}" type="presParOf" srcId="{EE444DA4-A90F-40B6-BD23-4CD31147C954}" destId="{EFE234C3-B912-4BEE-886B-8C63F7B2EFDE}" srcOrd="0" destOrd="0" presId="urn:microsoft.com/office/officeart/2008/layout/HorizontalMultiLevelHierarchy"/>
    <dgm:cxn modelId="{6598B855-45BD-4B86-BCB4-7C8D509CE246}" type="presParOf" srcId="{ED156DEF-C373-41F0-B8A7-546D96AE78BB}" destId="{00E93ABC-B602-486B-8BF2-585C181519B7}" srcOrd="1" destOrd="0" presId="urn:microsoft.com/office/officeart/2008/layout/HorizontalMultiLevelHierarchy"/>
    <dgm:cxn modelId="{787F3A59-5238-488C-BEC0-8D43A5A406DC}" type="presParOf" srcId="{00E93ABC-B602-486B-8BF2-585C181519B7}" destId="{2E183F8E-5709-4715-BCC3-26BE07E574AD}" srcOrd="0" destOrd="0" presId="urn:microsoft.com/office/officeart/2008/layout/HorizontalMultiLevelHierarchy"/>
    <dgm:cxn modelId="{23929021-3893-478B-AFE4-1FDD1BF36372}" type="presParOf" srcId="{00E93ABC-B602-486B-8BF2-585C181519B7}" destId="{894C6D04-BA0E-4C40-A3EE-EEF1C577DBCD}" srcOrd="1" destOrd="0" presId="urn:microsoft.com/office/officeart/2008/layout/HorizontalMultiLevelHierarchy"/>
    <dgm:cxn modelId="{BDC72AAC-7411-4BA4-8E5C-C88B667747DE}" type="presParOf" srcId="{894C6D04-BA0E-4C40-A3EE-EEF1C577DBCD}" destId="{359A0676-99EE-43C9-8445-F7A582EF38FD}" srcOrd="0" destOrd="0" presId="urn:microsoft.com/office/officeart/2008/layout/HorizontalMultiLevelHierarchy"/>
    <dgm:cxn modelId="{D21E6F96-05D8-4B23-99A2-607549AB8E2D}" type="presParOf" srcId="{359A0676-99EE-43C9-8445-F7A582EF38FD}" destId="{C74EFF60-EA02-4B1F-B43E-C3E65B631FF5}" srcOrd="0" destOrd="0" presId="urn:microsoft.com/office/officeart/2008/layout/HorizontalMultiLevelHierarchy"/>
    <dgm:cxn modelId="{C48BEDF6-9EF7-480B-A8AE-165D43072C20}" type="presParOf" srcId="{894C6D04-BA0E-4C40-A3EE-EEF1C577DBCD}" destId="{76159908-4ABE-4C32-82A4-7C47259E4C9A}" srcOrd="1" destOrd="0" presId="urn:microsoft.com/office/officeart/2008/layout/HorizontalMultiLevelHierarchy"/>
    <dgm:cxn modelId="{A8E354A9-803D-4C0C-9F13-FC075E9882DC}" type="presParOf" srcId="{76159908-4ABE-4C32-82A4-7C47259E4C9A}" destId="{EC51DABF-24C3-48F8-BB10-3AA25AF83C7D}" srcOrd="0" destOrd="0" presId="urn:microsoft.com/office/officeart/2008/layout/HorizontalMultiLevelHierarchy"/>
    <dgm:cxn modelId="{46516687-49B4-46C3-93A5-89C364BD8035}" type="presParOf" srcId="{76159908-4ABE-4C32-82A4-7C47259E4C9A}" destId="{52D92DF4-40F2-42BD-A288-7681524E3599}" srcOrd="1" destOrd="0" presId="urn:microsoft.com/office/officeart/2008/layout/HorizontalMultiLevelHierarchy"/>
    <dgm:cxn modelId="{88E3A107-5DC0-44C9-9FD4-CCAF65E2E7A3}" type="presParOf" srcId="{894C6D04-BA0E-4C40-A3EE-EEF1C577DBCD}" destId="{2F85DC5F-D8E8-4E49-B325-F04659B97AE9}" srcOrd="2" destOrd="0" presId="urn:microsoft.com/office/officeart/2008/layout/HorizontalMultiLevelHierarchy"/>
    <dgm:cxn modelId="{1BB54E5A-C99C-4252-9AE3-442407738DAC}" type="presParOf" srcId="{2F85DC5F-D8E8-4E49-B325-F04659B97AE9}" destId="{83C75A9F-99BD-4BAF-A502-6C079FDC0E08}" srcOrd="0" destOrd="0" presId="urn:microsoft.com/office/officeart/2008/layout/HorizontalMultiLevelHierarchy"/>
    <dgm:cxn modelId="{D214ADB7-0976-4C16-A4CA-85EB9FF779E5}" type="presParOf" srcId="{894C6D04-BA0E-4C40-A3EE-EEF1C577DBCD}" destId="{06D113FE-51CE-49ED-9FDD-2226F15431EE}" srcOrd="3" destOrd="0" presId="urn:microsoft.com/office/officeart/2008/layout/HorizontalMultiLevelHierarchy"/>
    <dgm:cxn modelId="{911E24F0-39E0-4F4C-BA6E-30B6EE33DDC7}" type="presParOf" srcId="{06D113FE-51CE-49ED-9FDD-2226F15431EE}" destId="{CB131B36-3BF2-4B10-AB7D-E6B7A3677B75}" srcOrd="0" destOrd="0" presId="urn:microsoft.com/office/officeart/2008/layout/HorizontalMultiLevelHierarchy"/>
    <dgm:cxn modelId="{5E11DD40-BD10-461A-8577-544848C71B8D}" type="presParOf" srcId="{06D113FE-51CE-49ED-9FDD-2226F15431EE}" destId="{8A2AAA33-99BF-4D79-8E52-CF2BA7B0AE3E}" srcOrd="1" destOrd="0" presId="urn:microsoft.com/office/officeart/2008/layout/HorizontalMultiLevelHierarchy"/>
    <dgm:cxn modelId="{8A9BDBEA-E89E-4190-A363-A57A8579EB79}" type="presParOf" srcId="{894C6D04-BA0E-4C40-A3EE-EEF1C577DBCD}" destId="{B33AF9E8-2619-4EB2-9436-5CC2463545D0}" srcOrd="4" destOrd="0" presId="urn:microsoft.com/office/officeart/2008/layout/HorizontalMultiLevelHierarchy"/>
    <dgm:cxn modelId="{5D78EC22-0319-435F-A2D2-3A4F977FAC1D}" type="presParOf" srcId="{B33AF9E8-2619-4EB2-9436-5CC2463545D0}" destId="{9F736522-8566-4693-9142-4DD17799F984}" srcOrd="0" destOrd="0" presId="urn:microsoft.com/office/officeart/2008/layout/HorizontalMultiLevelHierarchy"/>
    <dgm:cxn modelId="{BD514591-FCE0-44A0-BCD0-9E5376E818A8}" type="presParOf" srcId="{894C6D04-BA0E-4C40-A3EE-EEF1C577DBCD}" destId="{48C3228E-9060-47EC-B877-5C490E81F8FA}" srcOrd="5" destOrd="0" presId="urn:microsoft.com/office/officeart/2008/layout/HorizontalMultiLevelHierarchy"/>
    <dgm:cxn modelId="{09A28CDB-9D5C-4491-9853-04F69E050504}" type="presParOf" srcId="{48C3228E-9060-47EC-B877-5C490E81F8FA}" destId="{22940C80-1640-445B-8E04-C566FAA42CFE}" srcOrd="0" destOrd="0" presId="urn:microsoft.com/office/officeart/2008/layout/HorizontalMultiLevelHierarchy"/>
    <dgm:cxn modelId="{57020BC9-0DB2-4363-AECB-5562FF1A418B}" type="presParOf" srcId="{48C3228E-9060-47EC-B877-5C490E81F8FA}" destId="{97FEBD7E-9881-4C06-979F-4D6E65BAD2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5B0ED-AF8F-48F2-A068-51D0FD0AB8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67C9163C-9DBE-4104-B663-9252BA15213B}">
      <dgm:prSet custT="1"/>
      <dgm:spPr>
        <a:solidFill>
          <a:schemeClr val="bg2"/>
        </a:solidFill>
      </dgm:spPr>
      <dgm:t>
        <a:bodyPr/>
        <a:lstStyle/>
        <a:p>
          <a:r>
            <a:rPr lang="es-AR" sz="3600" b="0" i="0" dirty="0"/>
            <a:t>Carga de enfermedad por VPH</a:t>
          </a:r>
          <a:endParaRPr lang="es-ES_tradnl" sz="3600" dirty="0"/>
        </a:p>
      </dgm:t>
    </dgm:pt>
    <dgm:pt modelId="{E3EF7445-2B56-4E44-BA67-AD6A88BB0EAF}" type="parTrans" cxnId="{24655A82-0C97-4E04-92C1-7223E2D473B7}">
      <dgm:prSet/>
      <dgm:spPr/>
      <dgm:t>
        <a:bodyPr/>
        <a:lstStyle/>
        <a:p>
          <a:endParaRPr lang="es-AR" sz="3600"/>
        </a:p>
      </dgm:t>
    </dgm:pt>
    <dgm:pt modelId="{570720DF-E659-4BF7-9E25-C2F47E18B3DF}" type="sibTrans" cxnId="{24655A82-0C97-4E04-92C1-7223E2D473B7}">
      <dgm:prSet/>
      <dgm:spPr/>
      <dgm:t>
        <a:bodyPr/>
        <a:lstStyle/>
        <a:p>
          <a:endParaRPr lang="es-AR" sz="3600"/>
        </a:p>
      </dgm:t>
    </dgm:pt>
    <dgm:pt modelId="{DFF2A50F-F4B4-FE42-ABE4-D8C5E45779F5}">
      <dgm:prSet custT="1"/>
      <dgm:spPr>
        <a:solidFill>
          <a:schemeClr val="bg2"/>
        </a:solidFill>
      </dgm:spPr>
      <dgm:t>
        <a:bodyPr/>
        <a:lstStyle/>
        <a:p>
          <a:r>
            <a:rPr lang="es-AR" sz="3600" b="0" i="0" dirty="0"/>
            <a:t>Esquema y coberturas de vacunación </a:t>
          </a:r>
          <a:endParaRPr lang="es-AR" sz="3600" dirty="0"/>
        </a:p>
      </dgm:t>
    </dgm:pt>
    <dgm:pt modelId="{4007ACEF-5FCE-4E43-8798-F5CA42EF6A75}" type="parTrans" cxnId="{5A9CA250-6E07-B04B-BBF8-942890F208B7}">
      <dgm:prSet/>
      <dgm:spPr/>
      <dgm:t>
        <a:bodyPr/>
        <a:lstStyle/>
        <a:p>
          <a:endParaRPr lang="es-ES" sz="3600"/>
        </a:p>
      </dgm:t>
    </dgm:pt>
    <dgm:pt modelId="{E788F78B-B715-4F4C-A00B-8CB19CCABA3F}" type="sibTrans" cxnId="{5A9CA250-6E07-B04B-BBF8-942890F208B7}">
      <dgm:prSet/>
      <dgm:spPr/>
      <dgm:t>
        <a:bodyPr/>
        <a:lstStyle/>
        <a:p>
          <a:endParaRPr lang="es-ES" sz="3600"/>
        </a:p>
      </dgm:t>
    </dgm:pt>
    <dgm:pt modelId="{51290C5D-16F0-4344-948A-A2F2C093340F}">
      <dgm:prSet phldrT="[Texto]" custT="1"/>
      <dgm:spPr/>
      <dgm:t>
        <a:bodyPr/>
        <a:lstStyle/>
        <a:p>
          <a:r>
            <a:rPr lang="es-ES_tradnl" sz="3600" dirty="0"/>
            <a:t>Características de la vacuna VPH</a:t>
          </a:r>
        </a:p>
      </dgm:t>
    </dgm:pt>
    <dgm:pt modelId="{124B786E-44EF-F043-83E1-723115872633}" type="parTrans" cxnId="{CDC4F4C5-891A-954E-AFB4-1EC87C0C0217}">
      <dgm:prSet/>
      <dgm:spPr/>
      <dgm:t>
        <a:bodyPr/>
        <a:lstStyle/>
        <a:p>
          <a:endParaRPr lang="es-ES" sz="3600"/>
        </a:p>
      </dgm:t>
    </dgm:pt>
    <dgm:pt modelId="{F82CC55C-CA73-1647-A757-8E0F34884A6D}" type="sibTrans" cxnId="{CDC4F4C5-891A-954E-AFB4-1EC87C0C0217}">
      <dgm:prSet/>
      <dgm:spPr/>
      <dgm:t>
        <a:bodyPr/>
        <a:lstStyle/>
        <a:p>
          <a:endParaRPr lang="es-ES" sz="3600"/>
        </a:p>
      </dgm:t>
    </dgm:pt>
    <dgm:pt modelId="{3A9F5BAD-3A7E-4F49-84B6-6ABC0E67A74E}" type="pres">
      <dgm:prSet presAssocID="{A025B0ED-AF8F-48F2-A068-51D0FD0AB862}" presName="linear" presStyleCnt="0">
        <dgm:presLayoutVars>
          <dgm:animLvl val="lvl"/>
          <dgm:resizeHandles val="exact"/>
        </dgm:presLayoutVars>
      </dgm:prSet>
      <dgm:spPr/>
    </dgm:pt>
    <dgm:pt modelId="{79479202-DA39-423D-8872-8EF2246FECEB}" type="pres">
      <dgm:prSet presAssocID="{67C9163C-9DBE-4104-B663-9252BA1521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0E3DDC-68F6-470E-95D7-58082CB65680}" type="pres">
      <dgm:prSet presAssocID="{570720DF-E659-4BF7-9E25-C2F47E18B3DF}" presName="spacer" presStyleCnt="0"/>
      <dgm:spPr/>
    </dgm:pt>
    <dgm:pt modelId="{53CC2275-83D8-493B-A8E3-4FC010E86B6E}" type="pres">
      <dgm:prSet presAssocID="{51290C5D-16F0-4344-948A-A2F2C09334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0F38B5-71EA-4869-98D7-4CF14E62943B}" type="pres">
      <dgm:prSet presAssocID="{F82CC55C-CA73-1647-A757-8E0F34884A6D}" presName="spacer" presStyleCnt="0"/>
      <dgm:spPr/>
    </dgm:pt>
    <dgm:pt modelId="{7978C2BB-4DC7-4DE2-A437-F5B88FEBE3B2}" type="pres">
      <dgm:prSet presAssocID="{DFF2A50F-F4B4-FE42-ABE4-D8C5E45779F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7FF603-B68C-42E7-B08B-490DCF308038}" type="presOf" srcId="{DFF2A50F-F4B4-FE42-ABE4-D8C5E45779F5}" destId="{7978C2BB-4DC7-4DE2-A437-F5B88FEBE3B2}" srcOrd="0" destOrd="0" presId="urn:microsoft.com/office/officeart/2005/8/layout/vList2"/>
    <dgm:cxn modelId="{5A9CA250-6E07-B04B-BBF8-942890F208B7}" srcId="{A025B0ED-AF8F-48F2-A068-51D0FD0AB862}" destId="{DFF2A50F-F4B4-FE42-ABE4-D8C5E45779F5}" srcOrd="2" destOrd="0" parTransId="{4007ACEF-5FCE-4E43-8798-F5CA42EF6A75}" sibTransId="{E788F78B-B715-4F4C-A00B-8CB19CCABA3F}"/>
    <dgm:cxn modelId="{CF41DF67-8FA4-4D92-96C8-59E0D571C4BC}" type="presOf" srcId="{51290C5D-16F0-4344-948A-A2F2C093340F}" destId="{53CC2275-83D8-493B-A8E3-4FC010E86B6E}" srcOrd="0" destOrd="0" presId="urn:microsoft.com/office/officeart/2005/8/layout/vList2"/>
    <dgm:cxn modelId="{B72E186A-4649-4E58-B62C-4218DCF871B0}" type="presOf" srcId="{67C9163C-9DBE-4104-B663-9252BA15213B}" destId="{79479202-DA39-423D-8872-8EF2246FECEB}" srcOrd="0" destOrd="0" presId="urn:microsoft.com/office/officeart/2005/8/layout/vList2"/>
    <dgm:cxn modelId="{24655A82-0C97-4E04-92C1-7223E2D473B7}" srcId="{A025B0ED-AF8F-48F2-A068-51D0FD0AB862}" destId="{67C9163C-9DBE-4104-B663-9252BA15213B}" srcOrd="0" destOrd="0" parTransId="{E3EF7445-2B56-4E44-BA67-AD6A88BB0EAF}" sibTransId="{570720DF-E659-4BF7-9E25-C2F47E18B3DF}"/>
    <dgm:cxn modelId="{CDC4F4C5-891A-954E-AFB4-1EC87C0C0217}" srcId="{A025B0ED-AF8F-48F2-A068-51D0FD0AB862}" destId="{51290C5D-16F0-4344-948A-A2F2C093340F}" srcOrd="1" destOrd="0" parTransId="{124B786E-44EF-F043-83E1-723115872633}" sibTransId="{F82CC55C-CA73-1647-A757-8E0F34884A6D}"/>
    <dgm:cxn modelId="{EE7C39E2-103F-41B7-A015-B96E40657BF4}" type="presOf" srcId="{A025B0ED-AF8F-48F2-A068-51D0FD0AB862}" destId="{3A9F5BAD-3A7E-4F49-84B6-6ABC0E67A74E}" srcOrd="0" destOrd="0" presId="urn:microsoft.com/office/officeart/2005/8/layout/vList2"/>
    <dgm:cxn modelId="{46EA33C9-0788-4A98-BD67-8A80FAD159CE}" type="presParOf" srcId="{3A9F5BAD-3A7E-4F49-84B6-6ABC0E67A74E}" destId="{79479202-DA39-423D-8872-8EF2246FECEB}" srcOrd="0" destOrd="0" presId="urn:microsoft.com/office/officeart/2005/8/layout/vList2"/>
    <dgm:cxn modelId="{A042CDD3-35AE-4DE0-AF12-AE1365E3A6CD}" type="presParOf" srcId="{3A9F5BAD-3A7E-4F49-84B6-6ABC0E67A74E}" destId="{C40E3DDC-68F6-470E-95D7-58082CB65680}" srcOrd="1" destOrd="0" presId="urn:microsoft.com/office/officeart/2005/8/layout/vList2"/>
    <dgm:cxn modelId="{D9FCECFD-3427-46BC-BDDB-B049EA3C7C5F}" type="presParOf" srcId="{3A9F5BAD-3A7E-4F49-84B6-6ABC0E67A74E}" destId="{53CC2275-83D8-493B-A8E3-4FC010E86B6E}" srcOrd="2" destOrd="0" presId="urn:microsoft.com/office/officeart/2005/8/layout/vList2"/>
    <dgm:cxn modelId="{3B2522F5-BC8B-46B7-8658-BBF572A660D9}" type="presParOf" srcId="{3A9F5BAD-3A7E-4F49-84B6-6ABC0E67A74E}" destId="{A10F38B5-71EA-4869-98D7-4CF14E62943B}" srcOrd="3" destOrd="0" presId="urn:microsoft.com/office/officeart/2005/8/layout/vList2"/>
    <dgm:cxn modelId="{89E9A701-D628-45C3-955F-F0F069FC10FD}" type="presParOf" srcId="{3A9F5BAD-3A7E-4F49-84B6-6ABC0E67A74E}" destId="{7978C2BB-4DC7-4DE2-A437-F5B88FEBE3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25B0ED-AF8F-48F2-A068-51D0FD0AB8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67C9163C-9DBE-4104-B663-9252BA15213B}">
      <dgm:prSet custT="1"/>
      <dgm:spPr>
        <a:solidFill>
          <a:srgbClr val="E7E6E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5730" tIns="125730" rIns="125730" bIns="125730" numCol="1" spcCol="1270" anchor="ctr" anchorCtr="0"/>
        <a:lstStyle/>
        <a:p>
          <a:r>
            <a:rPr lang="es-AR" sz="36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Carga</a:t>
          </a:r>
          <a:r>
            <a:rPr lang="es-AR" sz="3600" b="0" i="0" kern="1200" dirty="0"/>
            <a:t> de enfermedad por VPH</a:t>
          </a:r>
          <a:endParaRPr lang="es-ES_tradnl" sz="3600" kern="1200" dirty="0"/>
        </a:p>
      </dgm:t>
    </dgm:pt>
    <dgm:pt modelId="{E3EF7445-2B56-4E44-BA67-AD6A88BB0EAF}" type="parTrans" cxnId="{24655A82-0C97-4E04-92C1-7223E2D473B7}">
      <dgm:prSet/>
      <dgm:spPr/>
      <dgm:t>
        <a:bodyPr/>
        <a:lstStyle/>
        <a:p>
          <a:endParaRPr lang="es-AR" sz="3600"/>
        </a:p>
      </dgm:t>
    </dgm:pt>
    <dgm:pt modelId="{570720DF-E659-4BF7-9E25-C2F47E18B3DF}" type="sibTrans" cxnId="{24655A82-0C97-4E04-92C1-7223E2D473B7}">
      <dgm:prSet/>
      <dgm:spPr/>
      <dgm:t>
        <a:bodyPr/>
        <a:lstStyle/>
        <a:p>
          <a:endParaRPr lang="es-AR" sz="3600"/>
        </a:p>
      </dgm:t>
    </dgm:pt>
    <dgm:pt modelId="{51290C5D-16F0-4344-948A-A2F2C093340F}">
      <dgm:prSet phldrT="[Texto]" custT="1"/>
      <dgm:spPr/>
      <dgm:t>
        <a:bodyPr/>
        <a:lstStyle/>
        <a:p>
          <a:r>
            <a:rPr lang="es-AR" sz="3600" b="0" i="0" dirty="0"/>
            <a:t>Esquema y coberturas de vacunación </a:t>
          </a:r>
          <a:endParaRPr lang="es-ES_tradnl" sz="3600" dirty="0"/>
        </a:p>
      </dgm:t>
    </dgm:pt>
    <dgm:pt modelId="{124B786E-44EF-F043-83E1-723115872633}" type="parTrans" cxnId="{CDC4F4C5-891A-954E-AFB4-1EC87C0C0217}">
      <dgm:prSet/>
      <dgm:spPr/>
      <dgm:t>
        <a:bodyPr/>
        <a:lstStyle/>
        <a:p>
          <a:endParaRPr lang="es-ES" sz="3600"/>
        </a:p>
      </dgm:t>
    </dgm:pt>
    <dgm:pt modelId="{F82CC55C-CA73-1647-A757-8E0F34884A6D}" type="sibTrans" cxnId="{CDC4F4C5-891A-954E-AFB4-1EC87C0C0217}">
      <dgm:prSet/>
      <dgm:spPr/>
      <dgm:t>
        <a:bodyPr/>
        <a:lstStyle/>
        <a:p>
          <a:endParaRPr lang="es-ES" sz="3600"/>
        </a:p>
      </dgm:t>
    </dgm:pt>
    <dgm:pt modelId="{E85A4E91-0271-4C47-B29B-514CACF49B02}">
      <dgm:prSet phldrT="[Texto]" custT="1"/>
      <dgm:spPr>
        <a:solidFill>
          <a:srgbClr val="E7E6E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5730" tIns="125730" rIns="125730" bIns="125730" numCol="1" spcCol="1270" anchor="ctr" anchorCtr="0"/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Características de la vacuna VPH</a:t>
          </a:r>
        </a:p>
      </dgm:t>
    </dgm:pt>
    <dgm:pt modelId="{F0D9DC3D-E44E-F645-B637-C1A2B122F161}" type="parTrans" cxnId="{A3C84828-84D8-2344-8616-1A4C862B87DC}">
      <dgm:prSet/>
      <dgm:spPr/>
      <dgm:t>
        <a:bodyPr/>
        <a:lstStyle/>
        <a:p>
          <a:endParaRPr lang="es-MX" sz="3600"/>
        </a:p>
      </dgm:t>
    </dgm:pt>
    <dgm:pt modelId="{2ABDD882-E708-CC49-9E83-5CA262436C5C}" type="sibTrans" cxnId="{A3C84828-84D8-2344-8616-1A4C862B87DC}">
      <dgm:prSet/>
      <dgm:spPr/>
      <dgm:t>
        <a:bodyPr/>
        <a:lstStyle/>
        <a:p>
          <a:endParaRPr lang="es-MX" sz="3600"/>
        </a:p>
      </dgm:t>
    </dgm:pt>
    <dgm:pt modelId="{3A9F5BAD-3A7E-4F49-84B6-6ABC0E67A74E}" type="pres">
      <dgm:prSet presAssocID="{A025B0ED-AF8F-48F2-A068-51D0FD0AB862}" presName="linear" presStyleCnt="0">
        <dgm:presLayoutVars>
          <dgm:animLvl val="lvl"/>
          <dgm:resizeHandles val="exact"/>
        </dgm:presLayoutVars>
      </dgm:prSet>
      <dgm:spPr/>
    </dgm:pt>
    <dgm:pt modelId="{79479202-DA39-423D-8872-8EF2246FECEB}" type="pres">
      <dgm:prSet presAssocID="{67C9163C-9DBE-4104-B663-9252BA15213B}" presName="parentText" presStyleLbl="node1" presStyleIdx="0" presStyleCnt="3">
        <dgm:presLayoutVars>
          <dgm:chMax val="0"/>
          <dgm:bulletEnabled val="1"/>
        </dgm:presLayoutVars>
      </dgm:prSet>
      <dgm:spPr>
        <a:xfrm>
          <a:off x="0" y="28812"/>
          <a:ext cx="10244459" cy="839474"/>
        </a:xfrm>
        <a:prstGeom prst="roundRect">
          <a:avLst/>
        </a:prstGeom>
      </dgm:spPr>
    </dgm:pt>
    <dgm:pt modelId="{C40E3DDC-68F6-470E-95D7-58082CB65680}" type="pres">
      <dgm:prSet presAssocID="{570720DF-E659-4BF7-9E25-C2F47E18B3DF}" presName="spacer" presStyleCnt="0"/>
      <dgm:spPr/>
    </dgm:pt>
    <dgm:pt modelId="{C03B435F-7032-B346-8D7A-6463F3A6D180}" type="pres">
      <dgm:prSet presAssocID="{E85A4E91-0271-4C47-B29B-514CACF49B02}" presName="parentText" presStyleLbl="node1" presStyleIdx="1" presStyleCnt="3">
        <dgm:presLayoutVars>
          <dgm:chMax val="0"/>
          <dgm:bulletEnabled val="1"/>
        </dgm:presLayoutVars>
      </dgm:prSet>
      <dgm:spPr>
        <a:xfrm>
          <a:off x="0" y="969087"/>
          <a:ext cx="10244459" cy="839474"/>
        </a:xfrm>
        <a:prstGeom prst="roundRect">
          <a:avLst/>
        </a:prstGeom>
      </dgm:spPr>
    </dgm:pt>
    <dgm:pt modelId="{7D1AE48E-B4A2-5842-B0B5-6FDB3FE54C2F}" type="pres">
      <dgm:prSet presAssocID="{2ABDD882-E708-CC49-9E83-5CA262436C5C}" presName="spacer" presStyleCnt="0"/>
      <dgm:spPr/>
    </dgm:pt>
    <dgm:pt modelId="{53CC2275-83D8-493B-A8E3-4FC010E86B6E}" type="pres">
      <dgm:prSet presAssocID="{51290C5D-16F0-4344-948A-A2F2C09334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C84828-84D8-2344-8616-1A4C862B87DC}" srcId="{A025B0ED-AF8F-48F2-A068-51D0FD0AB862}" destId="{E85A4E91-0271-4C47-B29B-514CACF49B02}" srcOrd="1" destOrd="0" parTransId="{F0D9DC3D-E44E-F645-B637-C1A2B122F161}" sibTransId="{2ABDD882-E708-CC49-9E83-5CA262436C5C}"/>
    <dgm:cxn modelId="{CF41DF67-8FA4-4D92-96C8-59E0D571C4BC}" type="presOf" srcId="{51290C5D-16F0-4344-948A-A2F2C093340F}" destId="{53CC2275-83D8-493B-A8E3-4FC010E86B6E}" srcOrd="0" destOrd="0" presId="urn:microsoft.com/office/officeart/2005/8/layout/vList2"/>
    <dgm:cxn modelId="{B72E186A-4649-4E58-B62C-4218DCF871B0}" type="presOf" srcId="{67C9163C-9DBE-4104-B663-9252BA15213B}" destId="{79479202-DA39-423D-8872-8EF2246FECEB}" srcOrd="0" destOrd="0" presId="urn:microsoft.com/office/officeart/2005/8/layout/vList2"/>
    <dgm:cxn modelId="{24655A82-0C97-4E04-92C1-7223E2D473B7}" srcId="{A025B0ED-AF8F-48F2-A068-51D0FD0AB862}" destId="{67C9163C-9DBE-4104-B663-9252BA15213B}" srcOrd="0" destOrd="0" parTransId="{E3EF7445-2B56-4E44-BA67-AD6A88BB0EAF}" sibTransId="{570720DF-E659-4BF7-9E25-C2F47E18B3DF}"/>
    <dgm:cxn modelId="{CDC4F4C5-891A-954E-AFB4-1EC87C0C0217}" srcId="{A025B0ED-AF8F-48F2-A068-51D0FD0AB862}" destId="{51290C5D-16F0-4344-948A-A2F2C093340F}" srcOrd="2" destOrd="0" parTransId="{124B786E-44EF-F043-83E1-723115872633}" sibTransId="{F82CC55C-CA73-1647-A757-8E0F34884A6D}"/>
    <dgm:cxn modelId="{B50C6EC6-7551-BF40-8E33-C64860CE66CF}" type="presOf" srcId="{E85A4E91-0271-4C47-B29B-514CACF49B02}" destId="{C03B435F-7032-B346-8D7A-6463F3A6D180}" srcOrd="0" destOrd="0" presId="urn:microsoft.com/office/officeart/2005/8/layout/vList2"/>
    <dgm:cxn modelId="{EE7C39E2-103F-41B7-A015-B96E40657BF4}" type="presOf" srcId="{A025B0ED-AF8F-48F2-A068-51D0FD0AB862}" destId="{3A9F5BAD-3A7E-4F49-84B6-6ABC0E67A74E}" srcOrd="0" destOrd="0" presId="urn:microsoft.com/office/officeart/2005/8/layout/vList2"/>
    <dgm:cxn modelId="{46EA33C9-0788-4A98-BD67-8A80FAD159CE}" type="presParOf" srcId="{3A9F5BAD-3A7E-4F49-84B6-6ABC0E67A74E}" destId="{79479202-DA39-423D-8872-8EF2246FECEB}" srcOrd="0" destOrd="0" presId="urn:microsoft.com/office/officeart/2005/8/layout/vList2"/>
    <dgm:cxn modelId="{A042CDD3-35AE-4DE0-AF12-AE1365E3A6CD}" type="presParOf" srcId="{3A9F5BAD-3A7E-4F49-84B6-6ABC0E67A74E}" destId="{C40E3DDC-68F6-470E-95D7-58082CB65680}" srcOrd="1" destOrd="0" presId="urn:microsoft.com/office/officeart/2005/8/layout/vList2"/>
    <dgm:cxn modelId="{7D381EAA-A508-A04A-8661-9B1768D6C48C}" type="presParOf" srcId="{3A9F5BAD-3A7E-4F49-84B6-6ABC0E67A74E}" destId="{C03B435F-7032-B346-8D7A-6463F3A6D180}" srcOrd="2" destOrd="0" presId="urn:microsoft.com/office/officeart/2005/8/layout/vList2"/>
    <dgm:cxn modelId="{EFBA5B5D-C9B9-724D-8942-3B2D20B52B34}" type="presParOf" srcId="{3A9F5BAD-3A7E-4F49-84B6-6ABC0E67A74E}" destId="{7D1AE48E-B4A2-5842-B0B5-6FDB3FE54C2F}" srcOrd="3" destOrd="0" presId="urn:microsoft.com/office/officeart/2005/8/layout/vList2"/>
    <dgm:cxn modelId="{D9FCECFD-3427-46BC-BDDB-B049EA3C7C5F}" type="presParOf" srcId="{3A9F5BAD-3A7E-4F49-84B6-6ABC0E67A74E}" destId="{53CC2275-83D8-493B-A8E3-4FC010E86B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9619C-729F-47D2-82A4-508FCDA12EE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AR"/>
        </a:p>
      </dgm:t>
    </dgm:pt>
    <dgm:pt modelId="{0D95984A-6B54-4734-B9DD-5840F30B4806}">
      <dgm:prSet phldrT="[Texto]" custT="1"/>
      <dgm:spPr/>
      <dgm:t>
        <a:bodyPr/>
        <a:lstStyle/>
        <a:p>
          <a:r>
            <a:rPr lang="es-ES" sz="2400" dirty="0"/>
            <a:t>Vacunación contra VPH</a:t>
          </a:r>
          <a:endParaRPr lang="es-AR" sz="2400" dirty="0"/>
        </a:p>
      </dgm:t>
    </dgm:pt>
    <dgm:pt modelId="{42527FCE-7991-4629-B0B0-8EC51C258A1D}" type="parTrans" cxnId="{17923456-17F1-4A8C-8B6B-2E9B3C4F191C}">
      <dgm:prSet/>
      <dgm:spPr/>
      <dgm:t>
        <a:bodyPr/>
        <a:lstStyle/>
        <a:p>
          <a:endParaRPr lang="es-AR" sz="2400"/>
        </a:p>
      </dgm:t>
    </dgm:pt>
    <dgm:pt modelId="{5CF41402-AF4D-4D62-BEB9-FBF85372AB42}" type="sibTrans" cxnId="{17923456-17F1-4A8C-8B6B-2E9B3C4F191C}">
      <dgm:prSet/>
      <dgm:spPr/>
      <dgm:t>
        <a:bodyPr/>
        <a:lstStyle/>
        <a:p>
          <a:endParaRPr lang="es-AR" sz="2400"/>
        </a:p>
      </dgm:t>
    </dgm:pt>
    <dgm:pt modelId="{0C37163B-FFB7-4A75-A22C-0DDFC7CAEE21}">
      <dgm:prSet phldrT="[Texto]" custT="1"/>
      <dgm:spPr/>
      <dgm:t>
        <a:bodyPr/>
        <a:lstStyle/>
        <a:p>
          <a:r>
            <a:rPr lang="es-ES" sz="1800" dirty="0"/>
            <a:t>Esquema regular: </a:t>
          </a:r>
          <a:r>
            <a:rPr lang="es-ES" sz="1800" b="1" dirty="0"/>
            <a:t>11 años</a:t>
          </a:r>
          <a:endParaRPr lang="es-AR" sz="1800" b="1" dirty="0"/>
        </a:p>
      </dgm:t>
    </dgm:pt>
    <dgm:pt modelId="{33E87E28-98E1-4462-AD2C-E99AA952DAEE}" type="parTrans" cxnId="{20E0AC07-B677-45C6-99CB-765A3EF7936F}">
      <dgm:prSet custT="1"/>
      <dgm:spPr/>
      <dgm:t>
        <a:bodyPr/>
        <a:lstStyle/>
        <a:p>
          <a:endParaRPr lang="es-AR" sz="700"/>
        </a:p>
      </dgm:t>
    </dgm:pt>
    <dgm:pt modelId="{6506A0DE-C3A4-4900-BE07-8A6B4A2D3D5C}" type="sibTrans" cxnId="{20E0AC07-B677-45C6-99CB-765A3EF7936F}">
      <dgm:prSet/>
      <dgm:spPr/>
      <dgm:t>
        <a:bodyPr/>
        <a:lstStyle/>
        <a:p>
          <a:endParaRPr lang="es-AR" sz="2400"/>
        </a:p>
      </dgm:t>
    </dgm:pt>
    <dgm:pt modelId="{BE9978FC-939E-482F-BC52-D8A278C31BFC}">
      <dgm:prSet phldrT="[Texto]" custT="1"/>
      <dgm:spPr/>
      <dgm:t>
        <a:bodyPr/>
        <a:lstStyle/>
        <a:p>
          <a:pPr algn="l"/>
          <a:r>
            <a:rPr lang="es-ES" sz="1800" dirty="0"/>
            <a:t>          UNA dosis </a:t>
          </a:r>
          <a:endParaRPr lang="es-AR" sz="1800" dirty="0"/>
        </a:p>
      </dgm:t>
    </dgm:pt>
    <dgm:pt modelId="{FA351172-C6AA-4F8B-BC23-1100C0D989CA}" type="parTrans" cxnId="{BC876C26-C4CA-4CBB-9ED4-D0B23CD1CD66}">
      <dgm:prSet custT="1"/>
      <dgm:spPr/>
      <dgm:t>
        <a:bodyPr/>
        <a:lstStyle/>
        <a:p>
          <a:endParaRPr lang="es-AR" sz="700"/>
        </a:p>
      </dgm:t>
    </dgm:pt>
    <dgm:pt modelId="{0DA44BE3-9B17-40A4-AFFC-D9112EA7E48E}" type="sibTrans" cxnId="{BC876C26-C4CA-4CBB-9ED4-D0B23CD1CD66}">
      <dgm:prSet/>
      <dgm:spPr/>
      <dgm:t>
        <a:bodyPr/>
        <a:lstStyle/>
        <a:p>
          <a:endParaRPr lang="es-AR" sz="2400"/>
        </a:p>
      </dgm:t>
    </dgm:pt>
    <dgm:pt modelId="{F51D54E7-C323-44FF-9318-974D12C77973}">
      <dgm:prSet phldrT="[Texto]" custT="1"/>
      <dgm:spPr/>
      <dgm:t>
        <a:bodyPr/>
        <a:lstStyle/>
        <a:p>
          <a:r>
            <a:rPr lang="es-ES" sz="1800" b="1" dirty="0"/>
            <a:t>12 a 20 años </a:t>
          </a:r>
          <a:endParaRPr lang="es-AR" sz="1800" b="1" dirty="0"/>
        </a:p>
      </dgm:t>
    </dgm:pt>
    <dgm:pt modelId="{0A350D19-71AC-424F-B152-6C736965EF10}" type="parTrans" cxnId="{92B64BDC-1663-4393-8D20-D8E0AC00009E}">
      <dgm:prSet custT="1"/>
      <dgm:spPr/>
      <dgm:t>
        <a:bodyPr/>
        <a:lstStyle/>
        <a:p>
          <a:endParaRPr lang="es-AR" sz="700"/>
        </a:p>
      </dgm:t>
    </dgm:pt>
    <dgm:pt modelId="{5B07977B-F94F-47F4-AA0D-658704B00AD6}" type="sibTrans" cxnId="{92B64BDC-1663-4393-8D20-D8E0AC00009E}">
      <dgm:prSet/>
      <dgm:spPr/>
      <dgm:t>
        <a:bodyPr/>
        <a:lstStyle/>
        <a:p>
          <a:endParaRPr lang="es-AR" sz="2400"/>
        </a:p>
      </dgm:t>
    </dgm:pt>
    <dgm:pt modelId="{4850DDF4-1C8D-4B0D-A8A9-7B75D43E003A}">
      <dgm:prSet phldrT="[Texto]" custT="1"/>
      <dgm:spPr/>
      <dgm:t>
        <a:bodyPr/>
        <a:lstStyle/>
        <a:p>
          <a:pPr algn="l"/>
          <a:r>
            <a:rPr lang="es-ES" sz="1800" dirty="0"/>
            <a:t>          UNA dosis </a:t>
          </a:r>
          <a:endParaRPr lang="es-AR" sz="1800" dirty="0"/>
        </a:p>
      </dgm:t>
    </dgm:pt>
    <dgm:pt modelId="{6F41238D-1266-4274-8356-AF65F0813C90}" type="parTrans" cxnId="{899344C3-5883-4589-BD43-91F58F2928A1}">
      <dgm:prSet custT="1"/>
      <dgm:spPr/>
      <dgm:t>
        <a:bodyPr/>
        <a:lstStyle/>
        <a:p>
          <a:endParaRPr lang="es-AR" sz="700"/>
        </a:p>
      </dgm:t>
    </dgm:pt>
    <dgm:pt modelId="{F19258C8-26D7-4B82-8688-FD38EF9F31EF}" type="sibTrans" cxnId="{899344C3-5883-4589-BD43-91F58F2928A1}">
      <dgm:prSet/>
      <dgm:spPr/>
      <dgm:t>
        <a:bodyPr/>
        <a:lstStyle/>
        <a:p>
          <a:endParaRPr lang="es-AR" sz="2400"/>
        </a:p>
      </dgm:t>
    </dgm:pt>
    <dgm:pt modelId="{C8CE7AC6-0239-4832-BD7E-6C3208C92444}">
      <dgm:prSet phldrT="[Texto]" custT="1"/>
      <dgm:spPr/>
      <dgm:t>
        <a:bodyPr/>
        <a:lstStyle/>
        <a:p>
          <a:r>
            <a:rPr lang="es-ES" sz="1600" dirty="0" err="1"/>
            <a:t>Inmuno</a:t>
          </a:r>
          <a:r>
            <a:rPr lang="es-ES" sz="1600" dirty="0"/>
            <a:t>-comprometidos</a:t>
          </a:r>
        </a:p>
        <a:p>
          <a:r>
            <a:rPr lang="es-ES" sz="1800" dirty="0"/>
            <a:t>11-26 años</a:t>
          </a:r>
          <a:endParaRPr lang="es-AR" sz="1800" dirty="0"/>
        </a:p>
      </dgm:t>
    </dgm:pt>
    <dgm:pt modelId="{9776AF2E-C2EB-45E2-82D5-79255667347A}" type="parTrans" cxnId="{A5DEF967-88E3-4F1B-83D8-5C23299427AF}">
      <dgm:prSet custT="1"/>
      <dgm:spPr/>
      <dgm:t>
        <a:bodyPr/>
        <a:lstStyle/>
        <a:p>
          <a:endParaRPr lang="es-AR" sz="700"/>
        </a:p>
      </dgm:t>
    </dgm:pt>
    <dgm:pt modelId="{9F1A4FB9-B285-4141-A0CF-DE2EAFC26A22}" type="sibTrans" cxnId="{A5DEF967-88E3-4F1B-83D8-5C23299427AF}">
      <dgm:prSet/>
      <dgm:spPr/>
      <dgm:t>
        <a:bodyPr/>
        <a:lstStyle/>
        <a:p>
          <a:endParaRPr lang="es-AR" sz="2400"/>
        </a:p>
      </dgm:t>
    </dgm:pt>
    <dgm:pt modelId="{4222CACB-3B16-469E-9CDA-287452A6FDC6}">
      <dgm:prSet phldrT="[Texto]" custT="1"/>
      <dgm:spPr/>
      <dgm:t>
        <a:bodyPr/>
        <a:lstStyle/>
        <a:p>
          <a:pPr algn="l"/>
          <a:r>
            <a:rPr lang="es-ES" sz="1800" dirty="0"/>
            <a:t>          TRES dosis </a:t>
          </a:r>
        </a:p>
        <a:p>
          <a:pPr algn="l"/>
          <a:r>
            <a:rPr lang="es-ES" sz="1800" dirty="0"/>
            <a:t>       (0-2-6 meses)</a:t>
          </a:r>
          <a:endParaRPr lang="es-AR" sz="1800" dirty="0"/>
        </a:p>
      </dgm:t>
    </dgm:pt>
    <dgm:pt modelId="{0D35DFB3-A3D8-42BD-82EF-2618A986BB13}" type="parTrans" cxnId="{C25866BB-4970-47E1-B25E-97C7741340DC}">
      <dgm:prSet custT="1"/>
      <dgm:spPr/>
      <dgm:t>
        <a:bodyPr/>
        <a:lstStyle/>
        <a:p>
          <a:endParaRPr lang="es-AR" sz="700"/>
        </a:p>
      </dgm:t>
    </dgm:pt>
    <dgm:pt modelId="{3AFCD829-0A34-431B-A51C-C3B635FAEE63}" type="sibTrans" cxnId="{C25866BB-4970-47E1-B25E-97C7741340DC}">
      <dgm:prSet/>
      <dgm:spPr/>
      <dgm:t>
        <a:bodyPr/>
        <a:lstStyle/>
        <a:p>
          <a:endParaRPr lang="es-AR" sz="2400"/>
        </a:p>
      </dgm:t>
    </dgm:pt>
    <dgm:pt modelId="{632E4F14-CE5A-1846-A8B9-2F6CC6CF2CFA}">
      <dgm:prSet custT="1"/>
      <dgm:spPr/>
      <dgm:t>
        <a:bodyPr/>
        <a:lstStyle/>
        <a:p>
          <a:r>
            <a:rPr lang="es-MX" sz="1800" b="1" kern="1200">
              <a:latin typeface="Calibri" panose="020F0502020204030204"/>
              <a:ea typeface="+mn-ea"/>
              <a:cs typeface="+mn-cs"/>
            </a:rPr>
            <a:t>&gt;21 </a:t>
          </a:r>
          <a:r>
            <a:rPr lang="es-ES" sz="1800" b="1" kern="1200">
              <a:latin typeface="Calibri" panose="020F0502020204030204"/>
              <a:ea typeface="+mn-ea"/>
              <a:cs typeface="+mn-cs"/>
            </a:rPr>
            <a:t>años </a:t>
          </a:r>
          <a:endParaRPr lang="es-MX" sz="1800" b="1" kern="1200" dirty="0">
            <a:latin typeface="Calibri" panose="020F0502020204030204"/>
            <a:ea typeface="+mn-ea"/>
            <a:cs typeface="+mn-cs"/>
          </a:endParaRPr>
        </a:p>
      </dgm:t>
    </dgm:pt>
    <dgm:pt modelId="{443EDB1E-FB8C-1740-9927-E75788A95AE3}" type="parTrans" cxnId="{CBCE5D21-9E26-9247-BAB8-C6FD8CA2B8CC}">
      <dgm:prSet/>
      <dgm:spPr/>
      <dgm:t>
        <a:bodyPr/>
        <a:lstStyle/>
        <a:p>
          <a:endParaRPr lang="es-MX"/>
        </a:p>
      </dgm:t>
    </dgm:pt>
    <dgm:pt modelId="{10CA58C5-3D60-D44E-8A05-0FC1792D0B1A}" type="sibTrans" cxnId="{CBCE5D21-9E26-9247-BAB8-C6FD8CA2B8CC}">
      <dgm:prSet/>
      <dgm:spPr/>
      <dgm:t>
        <a:bodyPr/>
        <a:lstStyle/>
        <a:p>
          <a:endParaRPr lang="es-MX"/>
        </a:p>
      </dgm:t>
    </dgm:pt>
    <dgm:pt modelId="{FB21AEE7-3EBB-704B-BD8A-F0E148C8CAE5}">
      <dgm:prSet custT="1"/>
      <dgm:spPr/>
      <dgm:t>
        <a:bodyPr/>
        <a:lstStyle/>
        <a:p>
          <a:pPr algn="l"/>
          <a:r>
            <a:rPr lang="es-ES" sz="1800" kern="1200"/>
            <a:t>          DOS dosis</a:t>
          </a:r>
        </a:p>
        <a:p>
          <a:pPr algn="l"/>
          <a:r>
            <a:rPr lang="es-ES" sz="1800" kern="1200"/>
            <a:t>         (0-6 meses) </a:t>
          </a:r>
          <a:endParaRPr lang="es-MX" sz="1800" b="1" kern="1200" dirty="0">
            <a:latin typeface="Calibri" panose="020F0502020204030204"/>
            <a:ea typeface="+mn-ea"/>
            <a:cs typeface="+mn-cs"/>
          </a:endParaRPr>
        </a:p>
      </dgm:t>
    </dgm:pt>
    <dgm:pt modelId="{4BA96478-6C8E-2547-8FDA-70E474C79FDD}" type="parTrans" cxnId="{A668F0BE-5E25-CB46-8039-E901C6A312D6}">
      <dgm:prSet/>
      <dgm:spPr/>
      <dgm:t>
        <a:bodyPr/>
        <a:lstStyle/>
        <a:p>
          <a:endParaRPr lang="es-MX"/>
        </a:p>
      </dgm:t>
    </dgm:pt>
    <dgm:pt modelId="{2DA2F8B4-58D6-E448-AC2C-38103BF28D62}" type="sibTrans" cxnId="{A668F0BE-5E25-CB46-8039-E901C6A312D6}">
      <dgm:prSet/>
      <dgm:spPr/>
      <dgm:t>
        <a:bodyPr/>
        <a:lstStyle/>
        <a:p>
          <a:endParaRPr lang="es-MX"/>
        </a:p>
      </dgm:t>
    </dgm:pt>
    <dgm:pt modelId="{0600AA8D-87B7-4691-8D8E-89F2B51D20D7}" type="pres">
      <dgm:prSet presAssocID="{B7E9619C-729F-47D2-82A4-508FCDA12E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825ED1-067C-480E-942F-C4D646B052F1}" type="pres">
      <dgm:prSet presAssocID="{0D95984A-6B54-4734-B9DD-5840F30B4806}" presName="root1" presStyleCnt="0"/>
      <dgm:spPr/>
    </dgm:pt>
    <dgm:pt modelId="{E74A5D1F-9268-4D56-AD25-38C7B098F7AD}" type="pres">
      <dgm:prSet presAssocID="{0D95984A-6B54-4734-B9DD-5840F30B4806}" presName="LevelOneTextNode" presStyleLbl="node0" presStyleIdx="0" presStyleCnt="2">
        <dgm:presLayoutVars>
          <dgm:chPref val="3"/>
        </dgm:presLayoutVars>
      </dgm:prSet>
      <dgm:spPr/>
    </dgm:pt>
    <dgm:pt modelId="{3796BE40-3466-422A-B392-5B48BA08390F}" type="pres">
      <dgm:prSet presAssocID="{0D95984A-6B54-4734-B9DD-5840F30B4806}" presName="level2hierChild" presStyleCnt="0"/>
      <dgm:spPr/>
    </dgm:pt>
    <dgm:pt modelId="{B3C60AA8-020F-4141-9391-95DC5B7BEDA9}" type="pres">
      <dgm:prSet presAssocID="{33E87E28-98E1-4462-AD2C-E99AA952DAEE}" presName="conn2-1" presStyleLbl="parChTrans1D2" presStyleIdx="0" presStyleCnt="4"/>
      <dgm:spPr/>
    </dgm:pt>
    <dgm:pt modelId="{BF45B889-B811-435C-9586-27AC332B70C4}" type="pres">
      <dgm:prSet presAssocID="{33E87E28-98E1-4462-AD2C-E99AA952DAEE}" presName="connTx" presStyleLbl="parChTrans1D2" presStyleIdx="0" presStyleCnt="4"/>
      <dgm:spPr/>
    </dgm:pt>
    <dgm:pt modelId="{E97C87DF-42FC-4CE3-8D18-913D207D81A0}" type="pres">
      <dgm:prSet presAssocID="{0C37163B-FFB7-4A75-A22C-0DDFC7CAEE21}" presName="root2" presStyleCnt="0"/>
      <dgm:spPr/>
    </dgm:pt>
    <dgm:pt modelId="{67A04281-5211-4FA1-A663-F351BBD18809}" type="pres">
      <dgm:prSet presAssocID="{0C37163B-FFB7-4A75-A22C-0DDFC7CAEE21}" presName="LevelTwoTextNode" presStyleLbl="node2" presStyleIdx="0" presStyleCnt="4">
        <dgm:presLayoutVars>
          <dgm:chPref val="3"/>
        </dgm:presLayoutVars>
      </dgm:prSet>
      <dgm:spPr/>
    </dgm:pt>
    <dgm:pt modelId="{E0D39956-9374-4217-9E02-7DB17A89A736}" type="pres">
      <dgm:prSet presAssocID="{0C37163B-FFB7-4A75-A22C-0DDFC7CAEE21}" presName="level3hierChild" presStyleCnt="0"/>
      <dgm:spPr/>
    </dgm:pt>
    <dgm:pt modelId="{19DE76BA-DB61-40C4-96EB-142AA4D42A97}" type="pres">
      <dgm:prSet presAssocID="{FA351172-C6AA-4F8B-BC23-1100C0D989CA}" presName="conn2-1" presStyleLbl="parChTrans1D3" presStyleIdx="0" presStyleCnt="3"/>
      <dgm:spPr/>
    </dgm:pt>
    <dgm:pt modelId="{DD9649DE-5364-4AA5-BFC7-134DC5B7745F}" type="pres">
      <dgm:prSet presAssocID="{FA351172-C6AA-4F8B-BC23-1100C0D989CA}" presName="connTx" presStyleLbl="parChTrans1D3" presStyleIdx="0" presStyleCnt="3"/>
      <dgm:spPr/>
    </dgm:pt>
    <dgm:pt modelId="{C7ADBE90-0E3F-4D1B-A51B-3F7D0D3B5B37}" type="pres">
      <dgm:prSet presAssocID="{BE9978FC-939E-482F-BC52-D8A278C31BFC}" presName="root2" presStyleCnt="0"/>
      <dgm:spPr/>
    </dgm:pt>
    <dgm:pt modelId="{7D190501-779D-4B95-86F3-DCF74D78AE1E}" type="pres">
      <dgm:prSet presAssocID="{BE9978FC-939E-482F-BC52-D8A278C31BFC}" presName="LevelTwoTextNode" presStyleLbl="node3" presStyleIdx="0" presStyleCnt="3" custScaleX="208793">
        <dgm:presLayoutVars>
          <dgm:chPref val="3"/>
        </dgm:presLayoutVars>
      </dgm:prSet>
      <dgm:spPr/>
    </dgm:pt>
    <dgm:pt modelId="{9FA41088-EAAC-473E-96FE-6FB2507887DD}" type="pres">
      <dgm:prSet presAssocID="{BE9978FC-939E-482F-BC52-D8A278C31BFC}" presName="level3hierChild" presStyleCnt="0"/>
      <dgm:spPr/>
    </dgm:pt>
    <dgm:pt modelId="{D2145192-EBD6-4A49-99B0-99A2FDFBA27C}" type="pres">
      <dgm:prSet presAssocID="{0A350D19-71AC-424F-B152-6C736965EF10}" presName="conn2-1" presStyleLbl="parChTrans1D2" presStyleIdx="1" presStyleCnt="4"/>
      <dgm:spPr/>
    </dgm:pt>
    <dgm:pt modelId="{E89C0648-5813-4B71-BF6E-1F0A223702F1}" type="pres">
      <dgm:prSet presAssocID="{0A350D19-71AC-424F-B152-6C736965EF10}" presName="connTx" presStyleLbl="parChTrans1D2" presStyleIdx="1" presStyleCnt="4"/>
      <dgm:spPr/>
    </dgm:pt>
    <dgm:pt modelId="{5C936712-020D-43AA-8EB2-EB0963BFA01D}" type="pres">
      <dgm:prSet presAssocID="{F51D54E7-C323-44FF-9318-974D12C77973}" presName="root2" presStyleCnt="0"/>
      <dgm:spPr/>
    </dgm:pt>
    <dgm:pt modelId="{ABC88A58-9885-4D1F-8B0B-B0523F2CD31D}" type="pres">
      <dgm:prSet presAssocID="{F51D54E7-C323-44FF-9318-974D12C77973}" presName="LevelTwoTextNode" presStyleLbl="node2" presStyleIdx="1" presStyleCnt="4">
        <dgm:presLayoutVars>
          <dgm:chPref val="3"/>
        </dgm:presLayoutVars>
      </dgm:prSet>
      <dgm:spPr/>
    </dgm:pt>
    <dgm:pt modelId="{6D4ECB19-B340-4AF3-89CD-18550E45A662}" type="pres">
      <dgm:prSet presAssocID="{F51D54E7-C323-44FF-9318-974D12C77973}" presName="level3hierChild" presStyleCnt="0"/>
      <dgm:spPr/>
    </dgm:pt>
    <dgm:pt modelId="{127BD2E2-59DE-4321-85FA-77523CCDDF4E}" type="pres">
      <dgm:prSet presAssocID="{6F41238D-1266-4274-8356-AF65F0813C90}" presName="conn2-1" presStyleLbl="parChTrans1D3" presStyleIdx="1" presStyleCnt="3"/>
      <dgm:spPr/>
    </dgm:pt>
    <dgm:pt modelId="{AF93E8F7-DDC7-4CA2-8BAA-93066ECE2B91}" type="pres">
      <dgm:prSet presAssocID="{6F41238D-1266-4274-8356-AF65F0813C90}" presName="connTx" presStyleLbl="parChTrans1D3" presStyleIdx="1" presStyleCnt="3"/>
      <dgm:spPr/>
    </dgm:pt>
    <dgm:pt modelId="{5B5077DC-32DF-4D16-B5B2-3681CF12F3C1}" type="pres">
      <dgm:prSet presAssocID="{4850DDF4-1C8D-4B0D-A8A9-7B75D43E003A}" presName="root2" presStyleCnt="0"/>
      <dgm:spPr/>
    </dgm:pt>
    <dgm:pt modelId="{1794DB50-56CB-419C-9428-7A0C24A3D980}" type="pres">
      <dgm:prSet presAssocID="{4850DDF4-1C8D-4B0D-A8A9-7B75D43E003A}" presName="LevelTwoTextNode" presStyleLbl="node3" presStyleIdx="1" presStyleCnt="3" custScaleX="208793">
        <dgm:presLayoutVars>
          <dgm:chPref val="3"/>
        </dgm:presLayoutVars>
      </dgm:prSet>
      <dgm:spPr/>
    </dgm:pt>
    <dgm:pt modelId="{1E6961BC-2B46-4FD5-B39B-126270562DC8}" type="pres">
      <dgm:prSet presAssocID="{4850DDF4-1C8D-4B0D-A8A9-7B75D43E003A}" presName="level3hierChild" presStyleCnt="0"/>
      <dgm:spPr/>
    </dgm:pt>
    <dgm:pt modelId="{A84F3E6C-4C05-B44F-8593-AC7B8F71B3A2}" type="pres">
      <dgm:prSet presAssocID="{443EDB1E-FB8C-1740-9927-E75788A95AE3}" presName="conn2-1" presStyleLbl="parChTrans1D2" presStyleIdx="2" presStyleCnt="4"/>
      <dgm:spPr/>
    </dgm:pt>
    <dgm:pt modelId="{FB307B73-A22B-7E48-A82C-EB05925939BE}" type="pres">
      <dgm:prSet presAssocID="{443EDB1E-FB8C-1740-9927-E75788A95AE3}" presName="connTx" presStyleLbl="parChTrans1D2" presStyleIdx="2" presStyleCnt="4"/>
      <dgm:spPr/>
    </dgm:pt>
    <dgm:pt modelId="{166F7586-6D67-2446-A4F3-403A1E0411CF}" type="pres">
      <dgm:prSet presAssocID="{632E4F14-CE5A-1846-A8B9-2F6CC6CF2CFA}" presName="root2" presStyleCnt="0"/>
      <dgm:spPr/>
    </dgm:pt>
    <dgm:pt modelId="{6B365882-8EDD-C244-807B-1DE445034862}" type="pres">
      <dgm:prSet presAssocID="{632E4F14-CE5A-1846-A8B9-2F6CC6CF2CFA}" presName="LevelTwoTextNode" presStyleLbl="node2" presStyleIdx="2" presStyleCnt="4">
        <dgm:presLayoutVars>
          <dgm:chPref val="3"/>
        </dgm:presLayoutVars>
      </dgm:prSet>
      <dgm:spPr/>
    </dgm:pt>
    <dgm:pt modelId="{B94B065C-23E1-F843-A628-94410FE6341E}" type="pres">
      <dgm:prSet presAssocID="{632E4F14-CE5A-1846-A8B9-2F6CC6CF2CFA}" presName="level3hierChild" presStyleCnt="0"/>
      <dgm:spPr/>
    </dgm:pt>
    <dgm:pt modelId="{DA3922B5-E3ED-2540-A21F-F2443605ED08}" type="pres">
      <dgm:prSet presAssocID="{4BA96478-6C8E-2547-8FDA-70E474C79FDD}" presName="conn2-1" presStyleLbl="parChTrans1D3" presStyleIdx="2" presStyleCnt="3"/>
      <dgm:spPr/>
    </dgm:pt>
    <dgm:pt modelId="{CE8C7C57-F97A-2245-8F35-8EEE1572C346}" type="pres">
      <dgm:prSet presAssocID="{4BA96478-6C8E-2547-8FDA-70E474C79FDD}" presName="connTx" presStyleLbl="parChTrans1D3" presStyleIdx="2" presStyleCnt="3"/>
      <dgm:spPr/>
    </dgm:pt>
    <dgm:pt modelId="{BE44A6BA-0F4C-8449-9086-F34722FBD476}" type="pres">
      <dgm:prSet presAssocID="{FB21AEE7-3EBB-704B-BD8A-F0E148C8CAE5}" presName="root2" presStyleCnt="0"/>
      <dgm:spPr/>
    </dgm:pt>
    <dgm:pt modelId="{1E6879A6-CBF6-DC46-B450-2E8A0846B6DA}" type="pres">
      <dgm:prSet presAssocID="{FB21AEE7-3EBB-704B-BD8A-F0E148C8CAE5}" presName="LevelTwoTextNode" presStyleLbl="node3" presStyleIdx="2" presStyleCnt="3" custScaleX="206120">
        <dgm:presLayoutVars>
          <dgm:chPref val="3"/>
        </dgm:presLayoutVars>
      </dgm:prSet>
      <dgm:spPr/>
    </dgm:pt>
    <dgm:pt modelId="{07A19A43-C2E8-8646-B5EC-E198FE46F7A6}" type="pres">
      <dgm:prSet presAssocID="{FB21AEE7-3EBB-704B-BD8A-F0E148C8CAE5}" presName="level3hierChild" presStyleCnt="0"/>
      <dgm:spPr/>
    </dgm:pt>
    <dgm:pt modelId="{355849E8-D07B-004B-A014-D63A51F839D1}" type="pres">
      <dgm:prSet presAssocID="{C8CE7AC6-0239-4832-BD7E-6C3208C92444}" presName="root1" presStyleCnt="0"/>
      <dgm:spPr/>
    </dgm:pt>
    <dgm:pt modelId="{0294DFEC-72C6-1D4C-AC76-E3C78291C5B7}" type="pres">
      <dgm:prSet presAssocID="{C8CE7AC6-0239-4832-BD7E-6C3208C92444}" presName="LevelOneTextNode" presStyleLbl="node0" presStyleIdx="1" presStyleCnt="2">
        <dgm:presLayoutVars>
          <dgm:chPref val="3"/>
        </dgm:presLayoutVars>
      </dgm:prSet>
      <dgm:spPr/>
    </dgm:pt>
    <dgm:pt modelId="{66095398-D2E1-914A-B044-04782772BC52}" type="pres">
      <dgm:prSet presAssocID="{C8CE7AC6-0239-4832-BD7E-6C3208C92444}" presName="level2hierChild" presStyleCnt="0"/>
      <dgm:spPr/>
    </dgm:pt>
    <dgm:pt modelId="{4005C7D5-247F-46D6-AF89-03D8A8750B53}" type="pres">
      <dgm:prSet presAssocID="{0D35DFB3-A3D8-42BD-82EF-2618A986BB13}" presName="conn2-1" presStyleLbl="parChTrans1D2" presStyleIdx="3" presStyleCnt="4"/>
      <dgm:spPr/>
    </dgm:pt>
    <dgm:pt modelId="{19B086F7-B056-4F17-A8C5-EA76D7C56DC6}" type="pres">
      <dgm:prSet presAssocID="{0D35DFB3-A3D8-42BD-82EF-2618A986BB13}" presName="connTx" presStyleLbl="parChTrans1D2" presStyleIdx="3" presStyleCnt="4"/>
      <dgm:spPr/>
    </dgm:pt>
    <dgm:pt modelId="{EFF37CAD-53EA-4361-A23A-C4ED602FACEA}" type="pres">
      <dgm:prSet presAssocID="{4222CACB-3B16-469E-9CDA-287452A6FDC6}" presName="root2" presStyleCnt="0"/>
      <dgm:spPr/>
    </dgm:pt>
    <dgm:pt modelId="{B700CE39-DD79-461A-BB18-E13DA0AF465E}" type="pres">
      <dgm:prSet presAssocID="{4222CACB-3B16-469E-9CDA-287452A6FDC6}" presName="LevelTwoTextNode" presStyleLbl="node2" presStyleIdx="3" presStyleCnt="4" custScaleX="208793" custLinFactX="40467" custLinFactNeighborX="100000">
        <dgm:presLayoutVars>
          <dgm:chPref val="3"/>
        </dgm:presLayoutVars>
      </dgm:prSet>
      <dgm:spPr/>
    </dgm:pt>
    <dgm:pt modelId="{5055FB4E-75B9-4311-9FE3-50CC7EE235DD}" type="pres">
      <dgm:prSet presAssocID="{4222CACB-3B16-469E-9CDA-287452A6FDC6}" presName="level3hierChild" presStyleCnt="0"/>
      <dgm:spPr/>
    </dgm:pt>
  </dgm:ptLst>
  <dgm:cxnLst>
    <dgm:cxn modelId="{20E0AC07-B677-45C6-99CB-765A3EF7936F}" srcId="{0D95984A-6B54-4734-B9DD-5840F30B4806}" destId="{0C37163B-FFB7-4A75-A22C-0DDFC7CAEE21}" srcOrd="0" destOrd="0" parTransId="{33E87E28-98E1-4462-AD2C-E99AA952DAEE}" sibTransId="{6506A0DE-C3A4-4900-BE07-8A6B4A2D3D5C}"/>
    <dgm:cxn modelId="{9803A909-C427-4D41-AA83-A9B4DAF2C6B3}" type="presOf" srcId="{FA351172-C6AA-4F8B-BC23-1100C0D989CA}" destId="{DD9649DE-5364-4AA5-BFC7-134DC5B7745F}" srcOrd="1" destOrd="0" presId="urn:microsoft.com/office/officeart/2005/8/layout/hierarchy2"/>
    <dgm:cxn modelId="{E6F35D10-28DC-924F-932B-95EA2004F0C5}" type="presOf" srcId="{4222CACB-3B16-469E-9CDA-287452A6FDC6}" destId="{B700CE39-DD79-461A-BB18-E13DA0AF465E}" srcOrd="0" destOrd="0" presId="urn:microsoft.com/office/officeart/2005/8/layout/hierarchy2"/>
    <dgm:cxn modelId="{8A66D711-0BA9-FB4A-9B16-7E54B52A41DE}" type="presOf" srcId="{0D35DFB3-A3D8-42BD-82EF-2618A986BB13}" destId="{19B086F7-B056-4F17-A8C5-EA76D7C56DC6}" srcOrd="1" destOrd="0" presId="urn:microsoft.com/office/officeart/2005/8/layout/hierarchy2"/>
    <dgm:cxn modelId="{CBCE5D21-9E26-9247-BAB8-C6FD8CA2B8CC}" srcId="{0D95984A-6B54-4734-B9DD-5840F30B4806}" destId="{632E4F14-CE5A-1846-A8B9-2F6CC6CF2CFA}" srcOrd="2" destOrd="0" parTransId="{443EDB1E-FB8C-1740-9927-E75788A95AE3}" sibTransId="{10CA58C5-3D60-D44E-8A05-0FC1792D0B1A}"/>
    <dgm:cxn modelId="{BC876C26-C4CA-4CBB-9ED4-D0B23CD1CD66}" srcId="{0C37163B-FFB7-4A75-A22C-0DDFC7CAEE21}" destId="{BE9978FC-939E-482F-BC52-D8A278C31BFC}" srcOrd="0" destOrd="0" parTransId="{FA351172-C6AA-4F8B-BC23-1100C0D989CA}" sibTransId="{0DA44BE3-9B17-40A4-AFFC-D9112EA7E48E}"/>
    <dgm:cxn modelId="{B5F2F731-2D2E-44C9-9B3D-2070DDB72225}" type="presOf" srcId="{F51D54E7-C323-44FF-9318-974D12C77973}" destId="{ABC88A58-9885-4D1F-8B0B-B0523F2CD31D}" srcOrd="0" destOrd="0" presId="urn:microsoft.com/office/officeart/2005/8/layout/hierarchy2"/>
    <dgm:cxn modelId="{88CAB03E-379C-4F57-854E-3DE335AB9C02}" type="presOf" srcId="{BE9978FC-939E-482F-BC52-D8A278C31BFC}" destId="{7D190501-779D-4B95-86F3-DCF74D78AE1E}" srcOrd="0" destOrd="0" presId="urn:microsoft.com/office/officeart/2005/8/layout/hierarchy2"/>
    <dgm:cxn modelId="{3FC66F43-B33F-4236-838B-BD0B68F97D71}" type="presOf" srcId="{0A350D19-71AC-424F-B152-6C736965EF10}" destId="{D2145192-EBD6-4A49-99B0-99A2FDFBA27C}" srcOrd="0" destOrd="0" presId="urn:microsoft.com/office/officeart/2005/8/layout/hierarchy2"/>
    <dgm:cxn modelId="{C8D79D55-D572-480A-A038-F0C18AB7264F}" type="presOf" srcId="{FA351172-C6AA-4F8B-BC23-1100C0D989CA}" destId="{19DE76BA-DB61-40C4-96EB-142AA4D42A97}" srcOrd="0" destOrd="0" presId="urn:microsoft.com/office/officeart/2005/8/layout/hierarchy2"/>
    <dgm:cxn modelId="{17923456-17F1-4A8C-8B6B-2E9B3C4F191C}" srcId="{B7E9619C-729F-47D2-82A4-508FCDA12EE3}" destId="{0D95984A-6B54-4734-B9DD-5840F30B4806}" srcOrd="0" destOrd="0" parTransId="{42527FCE-7991-4629-B0B0-8EC51C258A1D}" sibTransId="{5CF41402-AF4D-4D62-BEB9-FBF85372AB42}"/>
    <dgm:cxn modelId="{119FDF58-371A-F047-9E9E-1DE2F8AF8E29}" type="presOf" srcId="{FB21AEE7-3EBB-704B-BD8A-F0E148C8CAE5}" destId="{1E6879A6-CBF6-DC46-B450-2E8A0846B6DA}" srcOrd="0" destOrd="0" presId="urn:microsoft.com/office/officeart/2005/8/layout/hierarchy2"/>
    <dgm:cxn modelId="{E3015D5A-4350-0942-9BDB-3D6336DB5D23}" type="presOf" srcId="{632E4F14-CE5A-1846-A8B9-2F6CC6CF2CFA}" destId="{6B365882-8EDD-C244-807B-1DE445034862}" srcOrd="0" destOrd="0" presId="urn:microsoft.com/office/officeart/2005/8/layout/hierarchy2"/>
    <dgm:cxn modelId="{A5DEF967-88E3-4F1B-83D8-5C23299427AF}" srcId="{B7E9619C-729F-47D2-82A4-508FCDA12EE3}" destId="{C8CE7AC6-0239-4832-BD7E-6C3208C92444}" srcOrd="1" destOrd="0" parTransId="{9776AF2E-C2EB-45E2-82D5-79255667347A}" sibTransId="{9F1A4FB9-B285-4141-A0CF-DE2EAFC26A22}"/>
    <dgm:cxn modelId="{715BE46E-32DA-8143-80D8-0BAD25A787E6}" type="presOf" srcId="{443EDB1E-FB8C-1740-9927-E75788A95AE3}" destId="{FB307B73-A22B-7E48-A82C-EB05925939BE}" srcOrd="1" destOrd="0" presId="urn:microsoft.com/office/officeart/2005/8/layout/hierarchy2"/>
    <dgm:cxn modelId="{B9E7A274-0C1B-4DAC-A8E0-E08CA1E11664}" type="presOf" srcId="{0C37163B-FFB7-4A75-A22C-0DDFC7CAEE21}" destId="{67A04281-5211-4FA1-A663-F351BBD18809}" srcOrd="0" destOrd="0" presId="urn:microsoft.com/office/officeart/2005/8/layout/hierarchy2"/>
    <dgm:cxn modelId="{45CA3F99-633B-CB48-BD54-201947FA7836}" type="presOf" srcId="{443EDB1E-FB8C-1740-9927-E75788A95AE3}" destId="{A84F3E6C-4C05-B44F-8593-AC7B8F71B3A2}" srcOrd="0" destOrd="0" presId="urn:microsoft.com/office/officeart/2005/8/layout/hierarchy2"/>
    <dgm:cxn modelId="{73A281A3-AFA9-48AD-B100-CE75EFC593DE}" type="presOf" srcId="{0A350D19-71AC-424F-B152-6C736965EF10}" destId="{E89C0648-5813-4B71-BF6E-1F0A223702F1}" srcOrd="1" destOrd="0" presId="urn:microsoft.com/office/officeart/2005/8/layout/hierarchy2"/>
    <dgm:cxn modelId="{D8A75EB5-4281-4721-94BD-A64B3F12104B}" type="presOf" srcId="{33E87E28-98E1-4462-AD2C-E99AA952DAEE}" destId="{B3C60AA8-020F-4141-9391-95DC5B7BEDA9}" srcOrd="0" destOrd="0" presId="urn:microsoft.com/office/officeart/2005/8/layout/hierarchy2"/>
    <dgm:cxn modelId="{D6918AB5-0F1F-DC42-82CC-CC1222D37CB0}" type="presOf" srcId="{4BA96478-6C8E-2547-8FDA-70E474C79FDD}" destId="{CE8C7C57-F97A-2245-8F35-8EEE1572C346}" srcOrd="1" destOrd="0" presId="urn:microsoft.com/office/officeart/2005/8/layout/hierarchy2"/>
    <dgm:cxn modelId="{C25866BB-4970-47E1-B25E-97C7741340DC}" srcId="{C8CE7AC6-0239-4832-BD7E-6C3208C92444}" destId="{4222CACB-3B16-469E-9CDA-287452A6FDC6}" srcOrd="0" destOrd="0" parTransId="{0D35DFB3-A3D8-42BD-82EF-2618A986BB13}" sibTransId="{3AFCD829-0A34-431B-A51C-C3B635FAEE63}"/>
    <dgm:cxn modelId="{A668F0BE-5E25-CB46-8039-E901C6A312D6}" srcId="{632E4F14-CE5A-1846-A8B9-2F6CC6CF2CFA}" destId="{FB21AEE7-3EBB-704B-BD8A-F0E148C8CAE5}" srcOrd="0" destOrd="0" parTransId="{4BA96478-6C8E-2547-8FDA-70E474C79FDD}" sibTransId="{2DA2F8B4-58D6-E448-AC2C-38103BF28D62}"/>
    <dgm:cxn modelId="{899344C3-5883-4589-BD43-91F58F2928A1}" srcId="{F51D54E7-C323-44FF-9318-974D12C77973}" destId="{4850DDF4-1C8D-4B0D-A8A9-7B75D43E003A}" srcOrd="0" destOrd="0" parTransId="{6F41238D-1266-4274-8356-AF65F0813C90}" sibTransId="{F19258C8-26D7-4B82-8688-FD38EF9F31EF}"/>
    <dgm:cxn modelId="{9793CDC4-E224-4A68-9410-D02450764205}" type="presOf" srcId="{B7E9619C-729F-47D2-82A4-508FCDA12EE3}" destId="{0600AA8D-87B7-4691-8D8E-89F2B51D20D7}" srcOrd="0" destOrd="0" presId="urn:microsoft.com/office/officeart/2005/8/layout/hierarchy2"/>
    <dgm:cxn modelId="{AA4E84C6-238E-5445-BFD4-4931F6936243}" type="presOf" srcId="{4BA96478-6C8E-2547-8FDA-70E474C79FDD}" destId="{DA3922B5-E3ED-2540-A21F-F2443605ED08}" srcOrd="0" destOrd="0" presId="urn:microsoft.com/office/officeart/2005/8/layout/hierarchy2"/>
    <dgm:cxn modelId="{385CABD2-5573-4545-AF83-10674A04A03D}" type="presOf" srcId="{33E87E28-98E1-4462-AD2C-E99AA952DAEE}" destId="{BF45B889-B811-435C-9586-27AC332B70C4}" srcOrd="1" destOrd="0" presId="urn:microsoft.com/office/officeart/2005/8/layout/hierarchy2"/>
    <dgm:cxn modelId="{436FF3D7-E015-4866-9DCC-6C92B5D91927}" type="presOf" srcId="{6F41238D-1266-4274-8356-AF65F0813C90}" destId="{127BD2E2-59DE-4321-85FA-77523CCDDF4E}" srcOrd="0" destOrd="0" presId="urn:microsoft.com/office/officeart/2005/8/layout/hierarchy2"/>
    <dgm:cxn modelId="{92B64BDC-1663-4393-8D20-D8E0AC00009E}" srcId="{0D95984A-6B54-4734-B9DD-5840F30B4806}" destId="{F51D54E7-C323-44FF-9318-974D12C77973}" srcOrd="1" destOrd="0" parTransId="{0A350D19-71AC-424F-B152-6C736965EF10}" sibTransId="{5B07977B-F94F-47F4-AA0D-658704B00AD6}"/>
    <dgm:cxn modelId="{1E1EBBDF-840F-C248-8EF0-5C721AC6C3F2}" type="presOf" srcId="{0D35DFB3-A3D8-42BD-82EF-2618A986BB13}" destId="{4005C7D5-247F-46D6-AF89-03D8A8750B53}" srcOrd="0" destOrd="0" presId="urn:microsoft.com/office/officeart/2005/8/layout/hierarchy2"/>
    <dgm:cxn modelId="{DD0702E5-18CA-4543-A195-6742D7BDE5F8}" type="presOf" srcId="{C8CE7AC6-0239-4832-BD7E-6C3208C92444}" destId="{0294DFEC-72C6-1D4C-AC76-E3C78291C5B7}" srcOrd="0" destOrd="0" presId="urn:microsoft.com/office/officeart/2005/8/layout/hierarchy2"/>
    <dgm:cxn modelId="{1A3506EF-71DB-4848-B082-579F6CEFFF39}" type="presOf" srcId="{6F41238D-1266-4274-8356-AF65F0813C90}" destId="{AF93E8F7-DDC7-4CA2-8BAA-93066ECE2B91}" srcOrd="1" destOrd="0" presId="urn:microsoft.com/office/officeart/2005/8/layout/hierarchy2"/>
    <dgm:cxn modelId="{745ECFF4-ED10-49DD-A1A8-15614F3CC610}" type="presOf" srcId="{4850DDF4-1C8D-4B0D-A8A9-7B75D43E003A}" destId="{1794DB50-56CB-419C-9428-7A0C24A3D980}" srcOrd="0" destOrd="0" presId="urn:microsoft.com/office/officeart/2005/8/layout/hierarchy2"/>
    <dgm:cxn modelId="{C20C58F9-0038-4513-A8AB-301612A2ED99}" type="presOf" srcId="{0D95984A-6B54-4734-B9DD-5840F30B4806}" destId="{E74A5D1F-9268-4D56-AD25-38C7B098F7AD}" srcOrd="0" destOrd="0" presId="urn:microsoft.com/office/officeart/2005/8/layout/hierarchy2"/>
    <dgm:cxn modelId="{94AEA2F6-CE60-4FD9-9D5A-D4472D5FA7B7}" type="presParOf" srcId="{0600AA8D-87B7-4691-8D8E-89F2B51D20D7}" destId="{B8825ED1-067C-480E-942F-C4D646B052F1}" srcOrd="0" destOrd="0" presId="urn:microsoft.com/office/officeart/2005/8/layout/hierarchy2"/>
    <dgm:cxn modelId="{6B1301A4-0A03-4F44-B1F3-6BB7F4629FA1}" type="presParOf" srcId="{B8825ED1-067C-480E-942F-C4D646B052F1}" destId="{E74A5D1F-9268-4D56-AD25-38C7B098F7AD}" srcOrd="0" destOrd="0" presId="urn:microsoft.com/office/officeart/2005/8/layout/hierarchy2"/>
    <dgm:cxn modelId="{DFA607AC-4D9C-499E-9361-D67EAC3AB4F7}" type="presParOf" srcId="{B8825ED1-067C-480E-942F-C4D646B052F1}" destId="{3796BE40-3466-422A-B392-5B48BA08390F}" srcOrd="1" destOrd="0" presId="urn:microsoft.com/office/officeart/2005/8/layout/hierarchy2"/>
    <dgm:cxn modelId="{0BB0730E-F6F9-410C-AA8C-9A278FBBB230}" type="presParOf" srcId="{3796BE40-3466-422A-B392-5B48BA08390F}" destId="{B3C60AA8-020F-4141-9391-95DC5B7BEDA9}" srcOrd="0" destOrd="0" presId="urn:microsoft.com/office/officeart/2005/8/layout/hierarchy2"/>
    <dgm:cxn modelId="{0E8ADC7B-BD65-4899-839D-4567528935A4}" type="presParOf" srcId="{B3C60AA8-020F-4141-9391-95DC5B7BEDA9}" destId="{BF45B889-B811-435C-9586-27AC332B70C4}" srcOrd="0" destOrd="0" presId="urn:microsoft.com/office/officeart/2005/8/layout/hierarchy2"/>
    <dgm:cxn modelId="{B5D94FC0-289B-4FFE-985D-4D919D50DFA8}" type="presParOf" srcId="{3796BE40-3466-422A-B392-5B48BA08390F}" destId="{E97C87DF-42FC-4CE3-8D18-913D207D81A0}" srcOrd="1" destOrd="0" presId="urn:microsoft.com/office/officeart/2005/8/layout/hierarchy2"/>
    <dgm:cxn modelId="{6F242F1C-292D-4E79-A573-0A450A4A2634}" type="presParOf" srcId="{E97C87DF-42FC-4CE3-8D18-913D207D81A0}" destId="{67A04281-5211-4FA1-A663-F351BBD18809}" srcOrd="0" destOrd="0" presId="urn:microsoft.com/office/officeart/2005/8/layout/hierarchy2"/>
    <dgm:cxn modelId="{C077DC0E-E4D2-48C7-B335-07E707537E68}" type="presParOf" srcId="{E97C87DF-42FC-4CE3-8D18-913D207D81A0}" destId="{E0D39956-9374-4217-9E02-7DB17A89A736}" srcOrd="1" destOrd="0" presId="urn:microsoft.com/office/officeart/2005/8/layout/hierarchy2"/>
    <dgm:cxn modelId="{39647CE9-83B8-4DCE-B6B7-6AA3EE2818BF}" type="presParOf" srcId="{E0D39956-9374-4217-9E02-7DB17A89A736}" destId="{19DE76BA-DB61-40C4-96EB-142AA4D42A97}" srcOrd="0" destOrd="0" presId="urn:microsoft.com/office/officeart/2005/8/layout/hierarchy2"/>
    <dgm:cxn modelId="{0D2581E7-0A04-495D-AD84-CA5625790554}" type="presParOf" srcId="{19DE76BA-DB61-40C4-96EB-142AA4D42A97}" destId="{DD9649DE-5364-4AA5-BFC7-134DC5B7745F}" srcOrd="0" destOrd="0" presId="urn:microsoft.com/office/officeart/2005/8/layout/hierarchy2"/>
    <dgm:cxn modelId="{A4DCE069-5C82-4FBF-AFC8-6713FB1064F0}" type="presParOf" srcId="{E0D39956-9374-4217-9E02-7DB17A89A736}" destId="{C7ADBE90-0E3F-4D1B-A51B-3F7D0D3B5B37}" srcOrd="1" destOrd="0" presId="urn:microsoft.com/office/officeart/2005/8/layout/hierarchy2"/>
    <dgm:cxn modelId="{20B4B227-E1DB-4C19-A8D4-4F89CB85067D}" type="presParOf" srcId="{C7ADBE90-0E3F-4D1B-A51B-3F7D0D3B5B37}" destId="{7D190501-779D-4B95-86F3-DCF74D78AE1E}" srcOrd="0" destOrd="0" presId="urn:microsoft.com/office/officeart/2005/8/layout/hierarchy2"/>
    <dgm:cxn modelId="{D9A954F0-9BF3-44CC-8ED4-8F6D56F6B1F5}" type="presParOf" srcId="{C7ADBE90-0E3F-4D1B-A51B-3F7D0D3B5B37}" destId="{9FA41088-EAAC-473E-96FE-6FB2507887DD}" srcOrd="1" destOrd="0" presId="urn:microsoft.com/office/officeart/2005/8/layout/hierarchy2"/>
    <dgm:cxn modelId="{2F85BCBC-9E05-4BD4-BECF-57CAC6500EC5}" type="presParOf" srcId="{3796BE40-3466-422A-B392-5B48BA08390F}" destId="{D2145192-EBD6-4A49-99B0-99A2FDFBA27C}" srcOrd="2" destOrd="0" presId="urn:microsoft.com/office/officeart/2005/8/layout/hierarchy2"/>
    <dgm:cxn modelId="{595D67E8-437F-4D61-9200-80D39F803F4C}" type="presParOf" srcId="{D2145192-EBD6-4A49-99B0-99A2FDFBA27C}" destId="{E89C0648-5813-4B71-BF6E-1F0A223702F1}" srcOrd="0" destOrd="0" presId="urn:microsoft.com/office/officeart/2005/8/layout/hierarchy2"/>
    <dgm:cxn modelId="{6B2709CB-5E55-4B9E-94C4-B2459CF38CDE}" type="presParOf" srcId="{3796BE40-3466-422A-B392-5B48BA08390F}" destId="{5C936712-020D-43AA-8EB2-EB0963BFA01D}" srcOrd="3" destOrd="0" presId="urn:microsoft.com/office/officeart/2005/8/layout/hierarchy2"/>
    <dgm:cxn modelId="{E4125465-BD04-4407-A15C-44E416B7EBE9}" type="presParOf" srcId="{5C936712-020D-43AA-8EB2-EB0963BFA01D}" destId="{ABC88A58-9885-4D1F-8B0B-B0523F2CD31D}" srcOrd="0" destOrd="0" presId="urn:microsoft.com/office/officeart/2005/8/layout/hierarchy2"/>
    <dgm:cxn modelId="{7330192C-36FD-4FEA-98A6-4EA6879083F6}" type="presParOf" srcId="{5C936712-020D-43AA-8EB2-EB0963BFA01D}" destId="{6D4ECB19-B340-4AF3-89CD-18550E45A662}" srcOrd="1" destOrd="0" presId="urn:microsoft.com/office/officeart/2005/8/layout/hierarchy2"/>
    <dgm:cxn modelId="{A4611FC6-D5F8-42C1-81F7-1E55A64D8BF7}" type="presParOf" srcId="{6D4ECB19-B340-4AF3-89CD-18550E45A662}" destId="{127BD2E2-59DE-4321-85FA-77523CCDDF4E}" srcOrd="0" destOrd="0" presId="urn:microsoft.com/office/officeart/2005/8/layout/hierarchy2"/>
    <dgm:cxn modelId="{D66A92CD-CC15-4E1C-A57B-0BF25EF91F35}" type="presParOf" srcId="{127BD2E2-59DE-4321-85FA-77523CCDDF4E}" destId="{AF93E8F7-DDC7-4CA2-8BAA-93066ECE2B91}" srcOrd="0" destOrd="0" presId="urn:microsoft.com/office/officeart/2005/8/layout/hierarchy2"/>
    <dgm:cxn modelId="{897F1B2A-8FBD-4D2D-8E03-E9D51D8DE880}" type="presParOf" srcId="{6D4ECB19-B340-4AF3-89CD-18550E45A662}" destId="{5B5077DC-32DF-4D16-B5B2-3681CF12F3C1}" srcOrd="1" destOrd="0" presId="urn:microsoft.com/office/officeart/2005/8/layout/hierarchy2"/>
    <dgm:cxn modelId="{7CB9BD67-B846-4E40-933F-08C9113EB413}" type="presParOf" srcId="{5B5077DC-32DF-4D16-B5B2-3681CF12F3C1}" destId="{1794DB50-56CB-419C-9428-7A0C24A3D980}" srcOrd="0" destOrd="0" presId="urn:microsoft.com/office/officeart/2005/8/layout/hierarchy2"/>
    <dgm:cxn modelId="{82167B30-595E-4749-A459-893C6175006A}" type="presParOf" srcId="{5B5077DC-32DF-4D16-B5B2-3681CF12F3C1}" destId="{1E6961BC-2B46-4FD5-B39B-126270562DC8}" srcOrd="1" destOrd="0" presId="urn:microsoft.com/office/officeart/2005/8/layout/hierarchy2"/>
    <dgm:cxn modelId="{D6FBF6DD-6675-8341-B7AA-C10B73D48641}" type="presParOf" srcId="{3796BE40-3466-422A-B392-5B48BA08390F}" destId="{A84F3E6C-4C05-B44F-8593-AC7B8F71B3A2}" srcOrd="4" destOrd="0" presId="urn:microsoft.com/office/officeart/2005/8/layout/hierarchy2"/>
    <dgm:cxn modelId="{4CC2E1AE-8CC1-2747-BBC2-0FDB149F13B0}" type="presParOf" srcId="{A84F3E6C-4C05-B44F-8593-AC7B8F71B3A2}" destId="{FB307B73-A22B-7E48-A82C-EB05925939BE}" srcOrd="0" destOrd="0" presId="urn:microsoft.com/office/officeart/2005/8/layout/hierarchy2"/>
    <dgm:cxn modelId="{7A37D16C-890E-F64B-820A-03B104FE18E0}" type="presParOf" srcId="{3796BE40-3466-422A-B392-5B48BA08390F}" destId="{166F7586-6D67-2446-A4F3-403A1E0411CF}" srcOrd="5" destOrd="0" presId="urn:microsoft.com/office/officeart/2005/8/layout/hierarchy2"/>
    <dgm:cxn modelId="{24510E84-0BE8-384B-9F06-719FFEB44ABD}" type="presParOf" srcId="{166F7586-6D67-2446-A4F3-403A1E0411CF}" destId="{6B365882-8EDD-C244-807B-1DE445034862}" srcOrd="0" destOrd="0" presId="urn:microsoft.com/office/officeart/2005/8/layout/hierarchy2"/>
    <dgm:cxn modelId="{356AF8C1-E79B-164F-9CD3-1D583D77E461}" type="presParOf" srcId="{166F7586-6D67-2446-A4F3-403A1E0411CF}" destId="{B94B065C-23E1-F843-A628-94410FE6341E}" srcOrd="1" destOrd="0" presId="urn:microsoft.com/office/officeart/2005/8/layout/hierarchy2"/>
    <dgm:cxn modelId="{BE877805-594F-F94D-965E-D817402A64FE}" type="presParOf" srcId="{B94B065C-23E1-F843-A628-94410FE6341E}" destId="{DA3922B5-E3ED-2540-A21F-F2443605ED08}" srcOrd="0" destOrd="0" presId="urn:microsoft.com/office/officeart/2005/8/layout/hierarchy2"/>
    <dgm:cxn modelId="{3E4F4858-0528-0A4A-8AC1-829E3A6E012D}" type="presParOf" srcId="{DA3922B5-E3ED-2540-A21F-F2443605ED08}" destId="{CE8C7C57-F97A-2245-8F35-8EEE1572C346}" srcOrd="0" destOrd="0" presId="urn:microsoft.com/office/officeart/2005/8/layout/hierarchy2"/>
    <dgm:cxn modelId="{7886ECF5-0744-D74D-9059-FE5248E97B79}" type="presParOf" srcId="{B94B065C-23E1-F843-A628-94410FE6341E}" destId="{BE44A6BA-0F4C-8449-9086-F34722FBD476}" srcOrd="1" destOrd="0" presId="urn:microsoft.com/office/officeart/2005/8/layout/hierarchy2"/>
    <dgm:cxn modelId="{BE90E6B0-5B3E-CA47-8BFC-E7D0381D5556}" type="presParOf" srcId="{BE44A6BA-0F4C-8449-9086-F34722FBD476}" destId="{1E6879A6-CBF6-DC46-B450-2E8A0846B6DA}" srcOrd="0" destOrd="0" presId="urn:microsoft.com/office/officeart/2005/8/layout/hierarchy2"/>
    <dgm:cxn modelId="{717A93E4-B40A-AB41-A3E5-38A3DBE42C2C}" type="presParOf" srcId="{BE44A6BA-0F4C-8449-9086-F34722FBD476}" destId="{07A19A43-C2E8-8646-B5EC-E198FE46F7A6}" srcOrd="1" destOrd="0" presId="urn:microsoft.com/office/officeart/2005/8/layout/hierarchy2"/>
    <dgm:cxn modelId="{D67E58D2-5792-ED4C-B1FE-466BFD3F2B46}" type="presParOf" srcId="{0600AA8D-87B7-4691-8D8E-89F2B51D20D7}" destId="{355849E8-D07B-004B-A014-D63A51F839D1}" srcOrd="1" destOrd="0" presId="urn:microsoft.com/office/officeart/2005/8/layout/hierarchy2"/>
    <dgm:cxn modelId="{E9221161-21EA-2C46-8DFF-13D1B471B98E}" type="presParOf" srcId="{355849E8-D07B-004B-A014-D63A51F839D1}" destId="{0294DFEC-72C6-1D4C-AC76-E3C78291C5B7}" srcOrd="0" destOrd="0" presId="urn:microsoft.com/office/officeart/2005/8/layout/hierarchy2"/>
    <dgm:cxn modelId="{F34E38BF-5CB0-C646-9216-469FA553EA78}" type="presParOf" srcId="{355849E8-D07B-004B-A014-D63A51F839D1}" destId="{66095398-D2E1-914A-B044-04782772BC52}" srcOrd="1" destOrd="0" presId="urn:microsoft.com/office/officeart/2005/8/layout/hierarchy2"/>
    <dgm:cxn modelId="{9E891E2E-A4DE-CA4D-AAAD-24EACC6CA7A3}" type="presParOf" srcId="{66095398-D2E1-914A-B044-04782772BC52}" destId="{4005C7D5-247F-46D6-AF89-03D8A8750B53}" srcOrd="0" destOrd="0" presId="urn:microsoft.com/office/officeart/2005/8/layout/hierarchy2"/>
    <dgm:cxn modelId="{19BB0FC0-A4AF-514A-977B-A5A75012620F}" type="presParOf" srcId="{4005C7D5-247F-46D6-AF89-03D8A8750B53}" destId="{19B086F7-B056-4F17-A8C5-EA76D7C56DC6}" srcOrd="0" destOrd="0" presId="urn:microsoft.com/office/officeart/2005/8/layout/hierarchy2"/>
    <dgm:cxn modelId="{301E849A-702E-7544-997E-1DA2ADF85FA5}" type="presParOf" srcId="{66095398-D2E1-914A-B044-04782772BC52}" destId="{EFF37CAD-53EA-4361-A23A-C4ED602FACEA}" srcOrd="1" destOrd="0" presId="urn:microsoft.com/office/officeart/2005/8/layout/hierarchy2"/>
    <dgm:cxn modelId="{65A79365-C2BF-F547-A0E7-BE2D80DBEC08}" type="presParOf" srcId="{EFF37CAD-53EA-4361-A23A-C4ED602FACEA}" destId="{B700CE39-DD79-461A-BB18-E13DA0AF465E}" srcOrd="0" destOrd="0" presId="urn:microsoft.com/office/officeart/2005/8/layout/hierarchy2"/>
    <dgm:cxn modelId="{34DA90D5-BC40-AF4D-8150-2B9749E0513C}" type="presParOf" srcId="{EFF37CAD-53EA-4361-A23A-C4ED602FACEA}" destId="{5055FB4E-75B9-4311-9FE3-50CC7EE235DD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D1C014-74A2-4C8D-86C9-6D1E24B62029}" type="doc">
      <dgm:prSet loTypeId="urn:microsoft.com/office/officeart/2005/8/layout/radial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D54FCE72-7045-495E-9C72-306CB9FE585B}">
      <dgm:prSet phldrT="[Texto]"/>
      <dgm:spPr/>
      <dgm:t>
        <a:bodyPr/>
        <a:lstStyle/>
        <a:p>
          <a:r>
            <a:rPr lang="es-AR" dirty="0"/>
            <a:t>Favorecer acceso equitativo</a:t>
          </a:r>
        </a:p>
      </dgm:t>
    </dgm:pt>
    <dgm:pt modelId="{C4F259BF-7556-45C0-ADEB-C3EEB2E41062}" type="parTrans" cxnId="{4268BACE-034F-4E3D-92D7-681C28A3DA3C}">
      <dgm:prSet/>
      <dgm:spPr/>
      <dgm:t>
        <a:bodyPr/>
        <a:lstStyle/>
        <a:p>
          <a:endParaRPr lang="es-AR"/>
        </a:p>
      </dgm:t>
    </dgm:pt>
    <dgm:pt modelId="{26FD13A4-882D-4732-956C-56D81C8A75F5}" type="sibTrans" cxnId="{4268BACE-034F-4E3D-92D7-681C28A3DA3C}">
      <dgm:prSet/>
      <dgm:spPr/>
      <dgm:t>
        <a:bodyPr/>
        <a:lstStyle/>
        <a:p>
          <a:endParaRPr lang="es-AR"/>
        </a:p>
      </dgm:t>
    </dgm:pt>
    <dgm:pt modelId="{1D67DDE4-0EFD-4580-B3BD-9A364A6E4592}">
      <dgm:prSet phldrT="[Texto]" custT="1"/>
      <dgm:spPr/>
      <dgm:t>
        <a:bodyPr/>
        <a:lstStyle/>
        <a:p>
          <a:r>
            <a:rPr lang="es-AR" sz="1300" dirty="0"/>
            <a:t>Vacunación adolescente</a:t>
          </a:r>
        </a:p>
      </dgm:t>
    </dgm:pt>
    <dgm:pt modelId="{D6716622-FBFD-4223-8F68-B320D6592BE5}" type="parTrans" cxnId="{66CEBC56-6750-4346-8419-507832B92B9A}">
      <dgm:prSet/>
      <dgm:spPr/>
      <dgm:t>
        <a:bodyPr/>
        <a:lstStyle/>
        <a:p>
          <a:endParaRPr lang="es-AR"/>
        </a:p>
      </dgm:t>
    </dgm:pt>
    <dgm:pt modelId="{0A1DCE85-3D5B-4CDF-B403-C269F0F99B81}" type="sibTrans" cxnId="{66CEBC56-6750-4346-8419-507832B92B9A}">
      <dgm:prSet/>
      <dgm:spPr/>
      <dgm:t>
        <a:bodyPr/>
        <a:lstStyle/>
        <a:p>
          <a:endParaRPr lang="es-AR"/>
        </a:p>
      </dgm:t>
    </dgm:pt>
    <dgm:pt modelId="{9849BE26-BEDD-4A74-ADB0-88EE4C8E3CA8}">
      <dgm:prSet phldrT="[Texto]"/>
      <dgm:spPr/>
      <dgm:t>
        <a:bodyPr/>
        <a:lstStyle/>
        <a:p>
          <a:r>
            <a:rPr lang="es-AR" dirty="0"/>
            <a:t>Sostener abordaje integral </a:t>
          </a:r>
        </a:p>
      </dgm:t>
    </dgm:pt>
    <dgm:pt modelId="{75924D8E-BF15-4C9B-96A8-B35C260C77A1}" type="parTrans" cxnId="{FF3AB5C1-0508-4859-BD8D-30EB292A8518}">
      <dgm:prSet/>
      <dgm:spPr/>
      <dgm:t>
        <a:bodyPr/>
        <a:lstStyle/>
        <a:p>
          <a:endParaRPr lang="es-AR"/>
        </a:p>
      </dgm:t>
    </dgm:pt>
    <dgm:pt modelId="{4D2DE52F-0E69-48F4-9D1B-C2EC44C97E05}" type="sibTrans" cxnId="{FF3AB5C1-0508-4859-BD8D-30EB292A8518}">
      <dgm:prSet/>
      <dgm:spPr/>
      <dgm:t>
        <a:bodyPr/>
        <a:lstStyle/>
        <a:p>
          <a:endParaRPr lang="es-AR"/>
        </a:p>
      </dgm:t>
    </dgm:pt>
    <dgm:pt modelId="{8BE0FA06-5E62-4456-AA43-0CE3A1E9F1EB}">
      <dgm:prSet phldrT="[Texto]"/>
      <dgm:spPr/>
      <dgm:t>
        <a:bodyPr/>
        <a:lstStyle/>
        <a:p>
          <a:r>
            <a:rPr lang="es-AR" dirty="0"/>
            <a:t>Lograr altas coberturas</a:t>
          </a:r>
        </a:p>
      </dgm:t>
    </dgm:pt>
    <dgm:pt modelId="{C9BAAD23-710F-479B-BCFA-3086C3DA1B54}" type="parTrans" cxnId="{F299B127-BEBA-4EB4-A8D3-7A0DAC713AD9}">
      <dgm:prSet/>
      <dgm:spPr/>
      <dgm:t>
        <a:bodyPr/>
        <a:lstStyle/>
        <a:p>
          <a:endParaRPr lang="es-AR"/>
        </a:p>
      </dgm:t>
    </dgm:pt>
    <dgm:pt modelId="{38DDBA75-5B79-44B5-A391-7A1055921F23}" type="sibTrans" cxnId="{F299B127-BEBA-4EB4-A8D3-7A0DAC713AD9}">
      <dgm:prSet/>
      <dgm:spPr/>
      <dgm:t>
        <a:bodyPr/>
        <a:lstStyle/>
        <a:p>
          <a:endParaRPr lang="es-AR"/>
        </a:p>
      </dgm:t>
    </dgm:pt>
    <dgm:pt modelId="{2C8C5373-7666-40E0-AC29-4DB90AEC8ED1}">
      <dgm:prSet phldrT="[Texto]"/>
      <dgm:spPr/>
      <dgm:t>
        <a:bodyPr/>
        <a:lstStyle/>
        <a:p>
          <a:endParaRPr lang="es-AR" dirty="0"/>
        </a:p>
      </dgm:t>
    </dgm:pt>
    <dgm:pt modelId="{07BD2563-C1F5-4A55-9F14-BA622A580B10}" type="parTrans" cxnId="{CC1E59E2-4F3A-4F8F-B511-E633EC4B89DC}">
      <dgm:prSet/>
      <dgm:spPr/>
      <dgm:t>
        <a:bodyPr/>
        <a:lstStyle/>
        <a:p>
          <a:endParaRPr lang="es-AR"/>
        </a:p>
      </dgm:t>
    </dgm:pt>
    <dgm:pt modelId="{975BA00D-6BD4-4031-BDD8-5409CB5A234F}" type="sibTrans" cxnId="{CC1E59E2-4F3A-4F8F-B511-E633EC4B89DC}">
      <dgm:prSet/>
      <dgm:spPr/>
      <dgm:t>
        <a:bodyPr/>
        <a:lstStyle/>
        <a:p>
          <a:endParaRPr lang="es-AR"/>
        </a:p>
      </dgm:t>
    </dgm:pt>
    <dgm:pt modelId="{E3A3E23C-4895-4293-B6C4-E56C68D20CB5}" type="pres">
      <dgm:prSet presAssocID="{05D1C014-74A2-4C8D-86C9-6D1E24B620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19E9B6-E1A0-4A9E-B49C-99D363537869}" type="pres">
      <dgm:prSet presAssocID="{D54FCE72-7045-495E-9C72-306CB9FE585B}" presName="centerShape" presStyleLbl="node0" presStyleIdx="0" presStyleCnt="1"/>
      <dgm:spPr/>
    </dgm:pt>
    <dgm:pt modelId="{DB9680D3-48BF-438B-BECA-5EEFB6872D6E}" type="pres">
      <dgm:prSet presAssocID="{1D67DDE4-0EFD-4580-B3BD-9A364A6E4592}" presName="node" presStyleLbl="node1" presStyleIdx="0" presStyleCnt="3" custScaleX="114622">
        <dgm:presLayoutVars>
          <dgm:bulletEnabled val="1"/>
        </dgm:presLayoutVars>
      </dgm:prSet>
      <dgm:spPr/>
    </dgm:pt>
    <dgm:pt modelId="{667FC057-7FE5-48AF-A211-9A582D6201CC}" type="pres">
      <dgm:prSet presAssocID="{1D67DDE4-0EFD-4580-B3BD-9A364A6E4592}" presName="dummy" presStyleCnt="0"/>
      <dgm:spPr/>
    </dgm:pt>
    <dgm:pt modelId="{D7D41757-953A-42E8-BC28-5FA7FF1E8226}" type="pres">
      <dgm:prSet presAssocID="{0A1DCE85-3D5B-4CDF-B403-C269F0F99B81}" presName="sibTrans" presStyleLbl="sibTrans2D1" presStyleIdx="0" presStyleCnt="3"/>
      <dgm:spPr/>
    </dgm:pt>
    <dgm:pt modelId="{428A8AAA-5F3D-4FF9-A380-637DC53BCC59}" type="pres">
      <dgm:prSet presAssocID="{9849BE26-BEDD-4A74-ADB0-88EE4C8E3CA8}" presName="node" presStyleLbl="node1" presStyleIdx="1" presStyleCnt="3">
        <dgm:presLayoutVars>
          <dgm:bulletEnabled val="1"/>
        </dgm:presLayoutVars>
      </dgm:prSet>
      <dgm:spPr/>
    </dgm:pt>
    <dgm:pt modelId="{B09815D7-C1DB-451E-B071-0D76359672AE}" type="pres">
      <dgm:prSet presAssocID="{9849BE26-BEDD-4A74-ADB0-88EE4C8E3CA8}" presName="dummy" presStyleCnt="0"/>
      <dgm:spPr/>
    </dgm:pt>
    <dgm:pt modelId="{03BE01AD-98AC-4818-AAF8-EDE11420E6F1}" type="pres">
      <dgm:prSet presAssocID="{4D2DE52F-0E69-48F4-9D1B-C2EC44C97E05}" presName="sibTrans" presStyleLbl="sibTrans2D1" presStyleIdx="1" presStyleCnt="3"/>
      <dgm:spPr/>
    </dgm:pt>
    <dgm:pt modelId="{79966B02-274E-4529-B6EE-01AE4FCA0DA7}" type="pres">
      <dgm:prSet presAssocID="{8BE0FA06-5E62-4456-AA43-0CE3A1E9F1EB}" presName="node" presStyleLbl="node1" presStyleIdx="2" presStyleCnt="3">
        <dgm:presLayoutVars>
          <dgm:bulletEnabled val="1"/>
        </dgm:presLayoutVars>
      </dgm:prSet>
      <dgm:spPr/>
    </dgm:pt>
    <dgm:pt modelId="{A57D524E-7184-477C-8451-8C34E86568B4}" type="pres">
      <dgm:prSet presAssocID="{8BE0FA06-5E62-4456-AA43-0CE3A1E9F1EB}" presName="dummy" presStyleCnt="0"/>
      <dgm:spPr/>
    </dgm:pt>
    <dgm:pt modelId="{A5B63228-74BB-4C46-9DDD-D43C5E7D063A}" type="pres">
      <dgm:prSet presAssocID="{38DDBA75-5B79-44B5-A391-7A1055921F23}" presName="sibTrans" presStyleLbl="sibTrans2D1" presStyleIdx="2" presStyleCnt="3"/>
      <dgm:spPr/>
    </dgm:pt>
  </dgm:ptLst>
  <dgm:cxnLst>
    <dgm:cxn modelId="{EEFE460E-4E62-4697-A365-FA007360B7FD}" type="presOf" srcId="{8BE0FA06-5E62-4456-AA43-0CE3A1E9F1EB}" destId="{79966B02-274E-4529-B6EE-01AE4FCA0DA7}" srcOrd="0" destOrd="0" presId="urn:microsoft.com/office/officeart/2005/8/layout/radial6"/>
    <dgm:cxn modelId="{F299B127-BEBA-4EB4-A8D3-7A0DAC713AD9}" srcId="{D54FCE72-7045-495E-9C72-306CB9FE585B}" destId="{8BE0FA06-5E62-4456-AA43-0CE3A1E9F1EB}" srcOrd="2" destOrd="0" parTransId="{C9BAAD23-710F-479B-BCFA-3086C3DA1B54}" sibTransId="{38DDBA75-5B79-44B5-A391-7A1055921F23}"/>
    <dgm:cxn modelId="{66CEBC56-6750-4346-8419-507832B92B9A}" srcId="{D54FCE72-7045-495E-9C72-306CB9FE585B}" destId="{1D67DDE4-0EFD-4580-B3BD-9A364A6E4592}" srcOrd="0" destOrd="0" parTransId="{D6716622-FBFD-4223-8F68-B320D6592BE5}" sibTransId="{0A1DCE85-3D5B-4CDF-B403-C269F0F99B81}"/>
    <dgm:cxn modelId="{8B0C7368-7EA6-469B-B846-53ACBB5B2B23}" type="presOf" srcId="{9849BE26-BEDD-4A74-ADB0-88EE4C8E3CA8}" destId="{428A8AAA-5F3D-4FF9-A380-637DC53BCC59}" srcOrd="0" destOrd="0" presId="urn:microsoft.com/office/officeart/2005/8/layout/radial6"/>
    <dgm:cxn modelId="{1BA1557A-6656-486E-9827-A433F668168C}" type="presOf" srcId="{05D1C014-74A2-4C8D-86C9-6D1E24B62029}" destId="{E3A3E23C-4895-4293-B6C4-E56C68D20CB5}" srcOrd="0" destOrd="0" presId="urn:microsoft.com/office/officeart/2005/8/layout/radial6"/>
    <dgm:cxn modelId="{46781AA5-27BE-47B1-A956-483CC0AF132E}" type="presOf" srcId="{0A1DCE85-3D5B-4CDF-B403-C269F0F99B81}" destId="{D7D41757-953A-42E8-BC28-5FA7FF1E8226}" srcOrd="0" destOrd="0" presId="urn:microsoft.com/office/officeart/2005/8/layout/radial6"/>
    <dgm:cxn modelId="{4768B0B3-B1C3-47AE-A1BC-3C2B996F069C}" type="presOf" srcId="{D54FCE72-7045-495E-9C72-306CB9FE585B}" destId="{6819E9B6-E1A0-4A9E-B49C-99D363537869}" srcOrd="0" destOrd="0" presId="urn:microsoft.com/office/officeart/2005/8/layout/radial6"/>
    <dgm:cxn modelId="{2A6F7DBB-BB84-47A7-844F-514B78FF3847}" type="presOf" srcId="{1D67DDE4-0EFD-4580-B3BD-9A364A6E4592}" destId="{DB9680D3-48BF-438B-BECA-5EEFB6872D6E}" srcOrd="0" destOrd="0" presId="urn:microsoft.com/office/officeart/2005/8/layout/radial6"/>
    <dgm:cxn modelId="{FF3AB5C1-0508-4859-BD8D-30EB292A8518}" srcId="{D54FCE72-7045-495E-9C72-306CB9FE585B}" destId="{9849BE26-BEDD-4A74-ADB0-88EE4C8E3CA8}" srcOrd="1" destOrd="0" parTransId="{75924D8E-BF15-4C9B-96A8-B35C260C77A1}" sibTransId="{4D2DE52F-0E69-48F4-9D1B-C2EC44C97E05}"/>
    <dgm:cxn modelId="{EBDA46C2-5499-443D-B4DF-792E64EB3849}" type="presOf" srcId="{38DDBA75-5B79-44B5-A391-7A1055921F23}" destId="{A5B63228-74BB-4C46-9DDD-D43C5E7D063A}" srcOrd="0" destOrd="0" presId="urn:microsoft.com/office/officeart/2005/8/layout/radial6"/>
    <dgm:cxn modelId="{4268BACE-034F-4E3D-92D7-681C28A3DA3C}" srcId="{05D1C014-74A2-4C8D-86C9-6D1E24B62029}" destId="{D54FCE72-7045-495E-9C72-306CB9FE585B}" srcOrd="0" destOrd="0" parTransId="{C4F259BF-7556-45C0-ADEB-C3EEB2E41062}" sibTransId="{26FD13A4-882D-4732-956C-56D81C8A75F5}"/>
    <dgm:cxn modelId="{CC1E59E2-4F3A-4F8F-B511-E633EC4B89DC}" srcId="{05D1C014-74A2-4C8D-86C9-6D1E24B62029}" destId="{2C8C5373-7666-40E0-AC29-4DB90AEC8ED1}" srcOrd="1" destOrd="0" parTransId="{07BD2563-C1F5-4A55-9F14-BA622A580B10}" sibTransId="{975BA00D-6BD4-4031-BDD8-5409CB5A234F}"/>
    <dgm:cxn modelId="{84576AE9-E1D0-4917-9D25-19750A96CF0E}" type="presOf" srcId="{4D2DE52F-0E69-48F4-9D1B-C2EC44C97E05}" destId="{03BE01AD-98AC-4818-AAF8-EDE11420E6F1}" srcOrd="0" destOrd="0" presId="urn:microsoft.com/office/officeart/2005/8/layout/radial6"/>
    <dgm:cxn modelId="{538C263F-731C-441C-A03A-061DD2DA3458}" type="presParOf" srcId="{E3A3E23C-4895-4293-B6C4-E56C68D20CB5}" destId="{6819E9B6-E1A0-4A9E-B49C-99D363537869}" srcOrd="0" destOrd="0" presId="urn:microsoft.com/office/officeart/2005/8/layout/radial6"/>
    <dgm:cxn modelId="{17BC1B36-7329-4C21-9FF8-E21C239DCFBD}" type="presParOf" srcId="{E3A3E23C-4895-4293-B6C4-E56C68D20CB5}" destId="{DB9680D3-48BF-438B-BECA-5EEFB6872D6E}" srcOrd="1" destOrd="0" presId="urn:microsoft.com/office/officeart/2005/8/layout/radial6"/>
    <dgm:cxn modelId="{9A813D8A-1293-49FB-9302-11700162E4DE}" type="presParOf" srcId="{E3A3E23C-4895-4293-B6C4-E56C68D20CB5}" destId="{667FC057-7FE5-48AF-A211-9A582D6201CC}" srcOrd="2" destOrd="0" presId="urn:microsoft.com/office/officeart/2005/8/layout/radial6"/>
    <dgm:cxn modelId="{80D12715-D960-4BB3-9E1F-79CDA2084821}" type="presParOf" srcId="{E3A3E23C-4895-4293-B6C4-E56C68D20CB5}" destId="{D7D41757-953A-42E8-BC28-5FA7FF1E8226}" srcOrd="3" destOrd="0" presId="urn:microsoft.com/office/officeart/2005/8/layout/radial6"/>
    <dgm:cxn modelId="{E1D25AC0-0FF4-4EED-B2D0-4BE1717996FD}" type="presParOf" srcId="{E3A3E23C-4895-4293-B6C4-E56C68D20CB5}" destId="{428A8AAA-5F3D-4FF9-A380-637DC53BCC59}" srcOrd="4" destOrd="0" presId="urn:microsoft.com/office/officeart/2005/8/layout/radial6"/>
    <dgm:cxn modelId="{152FDFE9-CBA9-44BA-ACD1-DEDBF313CB3E}" type="presParOf" srcId="{E3A3E23C-4895-4293-B6C4-E56C68D20CB5}" destId="{B09815D7-C1DB-451E-B071-0D76359672AE}" srcOrd="5" destOrd="0" presId="urn:microsoft.com/office/officeart/2005/8/layout/radial6"/>
    <dgm:cxn modelId="{6303A580-5227-45D2-AEC0-A883845A74E4}" type="presParOf" srcId="{E3A3E23C-4895-4293-B6C4-E56C68D20CB5}" destId="{03BE01AD-98AC-4818-AAF8-EDE11420E6F1}" srcOrd="6" destOrd="0" presId="urn:microsoft.com/office/officeart/2005/8/layout/radial6"/>
    <dgm:cxn modelId="{26891627-D173-4884-A709-07DDDDF6FBD9}" type="presParOf" srcId="{E3A3E23C-4895-4293-B6C4-E56C68D20CB5}" destId="{79966B02-274E-4529-B6EE-01AE4FCA0DA7}" srcOrd="7" destOrd="0" presId="urn:microsoft.com/office/officeart/2005/8/layout/radial6"/>
    <dgm:cxn modelId="{CFB3624E-7525-41C1-B507-C4970E93BC82}" type="presParOf" srcId="{E3A3E23C-4895-4293-B6C4-E56C68D20CB5}" destId="{A57D524E-7184-477C-8451-8C34E86568B4}" srcOrd="8" destOrd="0" presId="urn:microsoft.com/office/officeart/2005/8/layout/radial6"/>
    <dgm:cxn modelId="{5BD93DEA-FDB7-40B7-B490-F5BB107315CA}" type="presParOf" srcId="{E3A3E23C-4895-4293-B6C4-E56C68D20CB5}" destId="{A5B63228-74BB-4C46-9DDD-D43C5E7D063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9202-DA39-423D-8872-8EF2246FECEB}">
      <dsp:nvSpPr>
        <dsp:cNvPr id="0" name=""/>
        <dsp:cNvSpPr/>
      </dsp:nvSpPr>
      <dsp:spPr>
        <a:xfrm>
          <a:off x="0" y="1362"/>
          <a:ext cx="10244459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0" i="0" kern="1200" dirty="0"/>
            <a:t>Carga de enfermedad por VPH</a:t>
          </a:r>
          <a:endParaRPr lang="es-ES_tradnl" sz="3600" kern="1200" dirty="0"/>
        </a:p>
      </dsp:txBody>
      <dsp:txXfrm>
        <a:off x="54830" y="56192"/>
        <a:ext cx="10134799" cy="1013540"/>
      </dsp:txXfrm>
    </dsp:sp>
    <dsp:sp modelId="{C03B435F-7032-B346-8D7A-6463F3A6D180}">
      <dsp:nvSpPr>
        <dsp:cNvPr id="0" name=""/>
        <dsp:cNvSpPr/>
      </dsp:nvSpPr>
      <dsp:spPr>
        <a:xfrm>
          <a:off x="0" y="1297362"/>
          <a:ext cx="10244459" cy="11232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dirty="0"/>
            <a:t>Características de la vacuna VPH</a:t>
          </a:r>
        </a:p>
      </dsp:txBody>
      <dsp:txXfrm>
        <a:off x="54830" y="1352192"/>
        <a:ext cx="10134799" cy="1013540"/>
      </dsp:txXfrm>
    </dsp:sp>
    <dsp:sp modelId="{53CC2275-83D8-493B-A8E3-4FC010E86B6E}">
      <dsp:nvSpPr>
        <dsp:cNvPr id="0" name=""/>
        <dsp:cNvSpPr/>
      </dsp:nvSpPr>
      <dsp:spPr>
        <a:xfrm>
          <a:off x="0" y="2593362"/>
          <a:ext cx="10244459" cy="1123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0" i="0" kern="1200" dirty="0"/>
            <a:t>Esquema y coberturas de vacunación </a:t>
          </a:r>
          <a:endParaRPr lang="es-ES_tradnl" sz="3600" kern="1200" dirty="0"/>
        </a:p>
      </dsp:txBody>
      <dsp:txXfrm>
        <a:off x="54830" y="2648192"/>
        <a:ext cx="10134799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AF9E8-2619-4EB2-9436-5CC2463545D0}">
      <dsp:nvSpPr>
        <dsp:cNvPr id="0" name=""/>
        <dsp:cNvSpPr/>
      </dsp:nvSpPr>
      <dsp:spPr>
        <a:xfrm>
          <a:off x="4278777" y="3197355"/>
          <a:ext cx="269241" cy="51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20" y="0"/>
              </a:lnTo>
              <a:lnTo>
                <a:pt x="134620" y="513035"/>
              </a:lnTo>
              <a:lnTo>
                <a:pt x="269241" y="5130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00" kern="1200"/>
        </a:p>
      </dsp:txBody>
      <dsp:txXfrm>
        <a:off x="4398913" y="3439388"/>
        <a:ext cx="28969" cy="28969"/>
      </dsp:txXfrm>
    </dsp:sp>
    <dsp:sp modelId="{2F85DC5F-D8E8-4E49-B325-F04659B97AE9}">
      <dsp:nvSpPr>
        <dsp:cNvPr id="0" name=""/>
        <dsp:cNvSpPr/>
      </dsp:nvSpPr>
      <dsp:spPr>
        <a:xfrm>
          <a:off x="4278777" y="3151635"/>
          <a:ext cx="269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2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00" kern="1200"/>
        </a:p>
      </dsp:txBody>
      <dsp:txXfrm>
        <a:off x="4406667" y="3190624"/>
        <a:ext cx="13462" cy="13462"/>
      </dsp:txXfrm>
    </dsp:sp>
    <dsp:sp modelId="{359A0676-99EE-43C9-8445-F7A582EF38FD}">
      <dsp:nvSpPr>
        <dsp:cNvPr id="0" name=""/>
        <dsp:cNvSpPr/>
      </dsp:nvSpPr>
      <dsp:spPr>
        <a:xfrm>
          <a:off x="4278777" y="2684320"/>
          <a:ext cx="269241" cy="513035"/>
        </a:xfrm>
        <a:custGeom>
          <a:avLst/>
          <a:gdLst/>
          <a:ahLst/>
          <a:cxnLst/>
          <a:rect l="0" t="0" r="0" b="0"/>
          <a:pathLst>
            <a:path>
              <a:moveTo>
                <a:pt x="0" y="513035"/>
              </a:moveTo>
              <a:lnTo>
                <a:pt x="134620" y="513035"/>
              </a:lnTo>
              <a:lnTo>
                <a:pt x="134620" y="0"/>
              </a:lnTo>
              <a:lnTo>
                <a:pt x="26924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00" kern="1200"/>
        </a:p>
      </dsp:txBody>
      <dsp:txXfrm>
        <a:off x="4398913" y="2926353"/>
        <a:ext cx="28969" cy="28969"/>
      </dsp:txXfrm>
    </dsp:sp>
    <dsp:sp modelId="{EE444DA4-A90F-40B6-BD23-4CD31147C954}">
      <dsp:nvSpPr>
        <dsp:cNvPr id="0" name=""/>
        <dsp:cNvSpPr/>
      </dsp:nvSpPr>
      <dsp:spPr>
        <a:xfrm>
          <a:off x="2151423" y="3151635"/>
          <a:ext cx="269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2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900" kern="1200"/>
        </a:p>
      </dsp:txBody>
      <dsp:txXfrm>
        <a:off x="2279312" y="3190624"/>
        <a:ext cx="13462" cy="13462"/>
      </dsp:txXfrm>
    </dsp:sp>
    <dsp:sp modelId="{A90F54BE-E748-465C-9E76-224082806582}">
      <dsp:nvSpPr>
        <dsp:cNvPr id="0" name=""/>
        <dsp:cNvSpPr/>
      </dsp:nvSpPr>
      <dsp:spPr>
        <a:xfrm>
          <a:off x="535976" y="2430632"/>
          <a:ext cx="269241" cy="76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20" y="0"/>
              </a:lnTo>
              <a:lnTo>
                <a:pt x="134620" y="766723"/>
              </a:lnTo>
              <a:lnTo>
                <a:pt x="269241" y="7667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900" kern="1200"/>
        </a:p>
      </dsp:txBody>
      <dsp:txXfrm>
        <a:off x="650281" y="2793678"/>
        <a:ext cx="40631" cy="40631"/>
      </dsp:txXfrm>
    </dsp:sp>
    <dsp:sp modelId="{A5459173-A0FC-4711-A8ED-0322B6D3994F}">
      <dsp:nvSpPr>
        <dsp:cNvPr id="0" name=""/>
        <dsp:cNvSpPr/>
      </dsp:nvSpPr>
      <dsp:spPr>
        <a:xfrm>
          <a:off x="4253482" y="1658249"/>
          <a:ext cx="269241" cy="51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20" y="0"/>
              </a:lnTo>
              <a:lnTo>
                <a:pt x="134620" y="513035"/>
              </a:lnTo>
              <a:lnTo>
                <a:pt x="269241" y="5130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00" kern="1200"/>
        </a:p>
      </dsp:txBody>
      <dsp:txXfrm>
        <a:off x="4373618" y="1900282"/>
        <a:ext cx="28969" cy="28969"/>
      </dsp:txXfrm>
    </dsp:sp>
    <dsp:sp modelId="{77979F52-C0EF-4A21-B423-17EAAEDE5189}">
      <dsp:nvSpPr>
        <dsp:cNvPr id="0" name=""/>
        <dsp:cNvSpPr/>
      </dsp:nvSpPr>
      <dsp:spPr>
        <a:xfrm>
          <a:off x="4253482" y="1612529"/>
          <a:ext cx="269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2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00" kern="1200"/>
        </a:p>
      </dsp:txBody>
      <dsp:txXfrm>
        <a:off x="4381372" y="1651518"/>
        <a:ext cx="13462" cy="13462"/>
      </dsp:txXfrm>
    </dsp:sp>
    <dsp:sp modelId="{1AE11F0C-65C7-4CDA-ACD8-12229B75D79B}">
      <dsp:nvSpPr>
        <dsp:cNvPr id="0" name=""/>
        <dsp:cNvSpPr/>
      </dsp:nvSpPr>
      <dsp:spPr>
        <a:xfrm>
          <a:off x="4253482" y="1145213"/>
          <a:ext cx="269241" cy="513035"/>
        </a:xfrm>
        <a:custGeom>
          <a:avLst/>
          <a:gdLst/>
          <a:ahLst/>
          <a:cxnLst/>
          <a:rect l="0" t="0" r="0" b="0"/>
          <a:pathLst>
            <a:path>
              <a:moveTo>
                <a:pt x="0" y="513035"/>
              </a:moveTo>
              <a:lnTo>
                <a:pt x="134620" y="513035"/>
              </a:lnTo>
              <a:lnTo>
                <a:pt x="134620" y="0"/>
              </a:lnTo>
              <a:lnTo>
                <a:pt x="26924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00" kern="1200"/>
        </a:p>
      </dsp:txBody>
      <dsp:txXfrm>
        <a:off x="4373618" y="1387246"/>
        <a:ext cx="28969" cy="28969"/>
      </dsp:txXfrm>
    </dsp:sp>
    <dsp:sp modelId="{EA0A99CC-D4A8-4772-98B2-78E6F8608F9C}">
      <dsp:nvSpPr>
        <dsp:cNvPr id="0" name=""/>
        <dsp:cNvSpPr/>
      </dsp:nvSpPr>
      <dsp:spPr>
        <a:xfrm>
          <a:off x="2151423" y="1612529"/>
          <a:ext cx="269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2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900" kern="1200"/>
        </a:p>
      </dsp:txBody>
      <dsp:txXfrm>
        <a:off x="2279312" y="1651518"/>
        <a:ext cx="13462" cy="13462"/>
      </dsp:txXfrm>
    </dsp:sp>
    <dsp:sp modelId="{B59F7E7B-310F-480C-9946-201FDD6765A9}">
      <dsp:nvSpPr>
        <dsp:cNvPr id="0" name=""/>
        <dsp:cNvSpPr/>
      </dsp:nvSpPr>
      <dsp:spPr>
        <a:xfrm>
          <a:off x="535976" y="1658249"/>
          <a:ext cx="269241" cy="772383"/>
        </a:xfrm>
        <a:custGeom>
          <a:avLst/>
          <a:gdLst/>
          <a:ahLst/>
          <a:cxnLst/>
          <a:rect l="0" t="0" r="0" b="0"/>
          <a:pathLst>
            <a:path>
              <a:moveTo>
                <a:pt x="0" y="772383"/>
              </a:moveTo>
              <a:lnTo>
                <a:pt x="134620" y="772383"/>
              </a:lnTo>
              <a:lnTo>
                <a:pt x="134620" y="0"/>
              </a:lnTo>
              <a:lnTo>
                <a:pt x="2692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900" kern="1200"/>
        </a:p>
      </dsp:txBody>
      <dsp:txXfrm>
        <a:off x="650147" y="2023991"/>
        <a:ext cx="40898" cy="40898"/>
      </dsp:txXfrm>
    </dsp:sp>
    <dsp:sp modelId="{724C691B-C03A-4E3E-8AF4-715F54016683}">
      <dsp:nvSpPr>
        <dsp:cNvPr id="0" name=""/>
        <dsp:cNvSpPr/>
      </dsp:nvSpPr>
      <dsp:spPr>
        <a:xfrm>
          <a:off x="-168690" y="2164713"/>
          <a:ext cx="877496" cy="5318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1">
                  <a:lumMod val="50000"/>
                </a:schemeClr>
              </a:solidFill>
            </a:rPr>
            <a:t>&gt; 40 tipos</a:t>
          </a:r>
          <a:endParaRPr lang="es-AR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-168690" y="2164713"/>
        <a:ext cx="877496" cy="531837"/>
      </dsp:txXfrm>
    </dsp:sp>
    <dsp:sp modelId="{E59540B2-2840-46EF-A122-465CEBE5519A}">
      <dsp:nvSpPr>
        <dsp:cNvPr id="0" name=""/>
        <dsp:cNvSpPr/>
      </dsp:nvSpPr>
      <dsp:spPr>
        <a:xfrm>
          <a:off x="805217" y="1453034"/>
          <a:ext cx="1346205" cy="410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Bajo riesgo</a:t>
          </a:r>
          <a:endParaRPr lang="es-AR" sz="1400" kern="1200" dirty="0"/>
        </a:p>
      </dsp:txBody>
      <dsp:txXfrm>
        <a:off x="805217" y="1453034"/>
        <a:ext cx="1346205" cy="410428"/>
      </dsp:txXfrm>
    </dsp:sp>
    <dsp:sp modelId="{81B76E92-796C-4821-AB43-3CE8620E7AFD}">
      <dsp:nvSpPr>
        <dsp:cNvPr id="0" name=""/>
        <dsp:cNvSpPr/>
      </dsp:nvSpPr>
      <dsp:spPr>
        <a:xfrm>
          <a:off x="2420664" y="1340560"/>
          <a:ext cx="1832818" cy="635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altLang="es-AR" sz="1400" b="1" kern="1200" dirty="0">
              <a:latin typeface="Calibri"/>
              <a:cs typeface="Arial"/>
            </a:rPr>
            <a:t>6,11</a:t>
          </a:r>
          <a:r>
            <a:rPr lang="es-ES_tradnl" altLang="es-AR" sz="1400" kern="1200" dirty="0">
              <a:latin typeface="Calibri"/>
              <a:cs typeface="Arial"/>
            </a:rPr>
            <a:t>,40,42, 43, 44, 54, 61, 70, 72, 81 y CP6108</a:t>
          </a:r>
          <a:endParaRPr lang="es-AR" sz="1400" kern="1200" dirty="0"/>
        </a:p>
      </dsp:txBody>
      <dsp:txXfrm>
        <a:off x="2420664" y="1340560"/>
        <a:ext cx="1832818" cy="635376"/>
      </dsp:txXfrm>
    </dsp:sp>
    <dsp:sp modelId="{68973A7F-02E5-416A-9638-3BF953139BB2}">
      <dsp:nvSpPr>
        <dsp:cNvPr id="0" name=""/>
        <dsp:cNvSpPr/>
      </dsp:nvSpPr>
      <dsp:spPr>
        <a:xfrm>
          <a:off x="4522723" y="939999"/>
          <a:ext cx="2113084" cy="410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altLang="es-AR" sz="1100" kern="1200"/>
            <a:t>Lesiones genitales de bajo grado</a:t>
          </a:r>
          <a:endParaRPr lang="es-AR" sz="1100" kern="1200" dirty="0"/>
        </a:p>
      </dsp:txBody>
      <dsp:txXfrm>
        <a:off x="4522723" y="939999"/>
        <a:ext cx="2113084" cy="410428"/>
      </dsp:txXfrm>
    </dsp:sp>
    <dsp:sp modelId="{3E6B5398-03EE-43A3-AED5-9DB050F6AB5E}">
      <dsp:nvSpPr>
        <dsp:cNvPr id="0" name=""/>
        <dsp:cNvSpPr/>
      </dsp:nvSpPr>
      <dsp:spPr>
        <a:xfrm>
          <a:off x="4522723" y="1453034"/>
          <a:ext cx="2113084" cy="410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altLang="es-AR" sz="1100" kern="1200" dirty="0"/>
            <a:t>Verrugas genitales</a:t>
          </a:r>
          <a:endParaRPr lang="es-ES" sz="1100" kern="1200" dirty="0"/>
        </a:p>
      </dsp:txBody>
      <dsp:txXfrm>
        <a:off x="4522723" y="1453034"/>
        <a:ext cx="2113084" cy="410428"/>
      </dsp:txXfrm>
    </dsp:sp>
    <dsp:sp modelId="{C7DDAD6D-FA47-45C1-8A2B-F58FC7A119D9}">
      <dsp:nvSpPr>
        <dsp:cNvPr id="0" name=""/>
        <dsp:cNvSpPr/>
      </dsp:nvSpPr>
      <dsp:spPr>
        <a:xfrm>
          <a:off x="4522723" y="1966070"/>
          <a:ext cx="2113084" cy="410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altLang="es-AR" sz="1100" kern="1200" dirty="0"/>
            <a:t>Papilomatosis respiratorias recurrente (6,11)</a:t>
          </a:r>
          <a:endParaRPr lang="es-ES" altLang="es-AR" sz="1100" kern="1200" dirty="0"/>
        </a:p>
      </dsp:txBody>
      <dsp:txXfrm>
        <a:off x="4522723" y="1966070"/>
        <a:ext cx="2113084" cy="410428"/>
      </dsp:txXfrm>
    </dsp:sp>
    <dsp:sp modelId="{9D1BB0BA-E8A9-40DA-8BA2-EBE7109866F1}">
      <dsp:nvSpPr>
        <dsp:cNvPr id="0" name=""/>
        <dsp:cNvSpPr/>
      </dsp:nvSpPr>
      <dsp:spPr>
        <a:xfrm>
          <a:off x="805217" y="2992141"/>
          <a:ext cx="1346205" cy="4104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Alto riesgo</a:t>
          </a:r>
          <a:endParaRPr lang="es-AR" sz="1400" kern="1200" dirty="0"/>
        </a:p>
      </dsp:txBody>
      <dsp:txXfrm>
        <a:off x="805217" y="2992141"/>
        <a:ext cx="1346205" cy="410428"/>
      </dsp:txXfrm>
    </dsp:sp>
    <dsp:sp modelId="{2E183F8E-5709-4715-BCC3-26BE07E574AD}">
      <dsp:nvSpPr>
        <dsp:cNvPr id="0" name=""/>
        <dsp:cNvSpPr/>
      </dsp:nvSpPr>
      <dsp:spPr>
        <a:xfrm>
          <a:off x="2420664" y="2914264"/>
          <a:ext cx="1858113" cy="56618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altLang="es-AR" sz="1400" b="1" kern="1200" dirty="0">
              <a:latin typeface="Calibri"/>
              <a:cs typeface="Arial"/>
            </a:rPr>
            <a:t>16, 18</a:t>
          </a:r>
          <a:r>
            <a:rPr lang="es-ES_tradnl" altLang="es-AR" sz="1400" kern="1200" dirty="0">
              <a:latin typeface="Calibri"/>
              <a:cs typeface="Arial"/>
            </a:rPr>
            <a:t>, 31, 33, 35, 39, 45, 51, 52, 56, 58 y 59</a:t>
          </a:r>
        </a:p>
      </dsp:txBody>
      <dsp:txXfrm>
        <a:off x="2420664" y="2914264"/>
        <a:ext cx="1858113" cy="566182"/>
      </dsp:txXfrm>
    </dsp:sp>
    <dsp:sp modelId="{EC51DABF-24C3-48F8-BB10-3AA25AF83C7D}">
      <dsp:nvSpPr>
        <dsp:cNvPr id="0" name=""/>
        <dsp:cNvSpPr/>
      </dsp:nvSpPr>
      <dsp:spPr>
        <a:xfrm>
          <a:off x="4548018" y="2479106"/>
          <a:ext cx="2113084" cy="4104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altLang="es-AR" sz="1100" kern="1200" dirty="0"/>
            <a:t>Lesiones genitales de bajo y alto grado.</a:t>
          </a:r>
          <a:endParaRPr lang="es-ES_tradnl" altLang="es-AR" sz="1100" kern="1200" dirty="0">
            <a:latin typeface="Calibri"/>
            <a:cs typeface="Arial"/>
          </a:endParaRPr>
        </a:p>
      </dsp:txBody>
      <dsp:txXfrm>
        <a:off x="4548018" y="2479106"/>
        <a:ext cx="2113084" cy="410428"/>
      </dsp:txXfrm>
    </dsp:sp>
    <dsp:sp modelId="{CB131B36-3BF2-4B10-AB7D-E6B7A3677B75}">
      <dsp:nvSpPr>
        <dsp:cNvPr id="0" name=""/>
        <dsp:cNvSpPr/>
      </dsp:nvSpPr>
      <dsp:spPr>
        <a:xfrm>
          <a:off x="4548018" y="2992141"/>
          <a:ext cx="2113084" cy="4104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altLang="es-AR" sz="1100" kern="1200" dirty="0"/>
            <a:t>Ca cervical</a:t>
          </a:r>
        </a:p>
      </dsp:txBody>
      <dsp:txXfrm>
        <a:off x="4548018" y="2992141"/>
        <a:ext cx="2113084" cy="410428"/>
      </dsp:txXfrm>
    </dsp:sp>
    <dsp:sp modelId="{22940C80-1640-445B-8E04-C566FAA42CFE}">
      <dsp:nvSpPr>
        <dsp:cNvPr id="0" name=""/>
        <dsp:cNvSpPr/>
      </dsp:nvSpPr>
      <dsp:spPr>
        <a:xfrm>
          <a:off x="4548018" y="3505177"/>
          <a:ext cx="2113084" cy="4104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altLang="es-AR" sz="1100" kern="1200" dirty="0"/>
            <a:t>Ca </a:t>
          </a:r>
          <a:r>
            <a:rPr lang="es-AR" altLang="es-AR" sz="1100" kern="1200" dirty="0" err="1"/>
            <a:t>anogenital</a:t>
          </a:r>
          <a:endParaRPr lang="es-ES" altLang="es-AR" sz="1100" kern="1200" dirty="0"/>
        </a:p>
      </dsp:txBody>
      <dsp:txXfrm>
        <a:off x="4548018" y="3505177"/>
        <a:ext cx="2113084" cy="410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9202-DA39-423D-8872-8EF2246FECEB}">
      <dsp:nvSpPr>
        <dsp:cNvPr id="0" name=""/>
        <dsp:cNvSpPr/>
      </dsp:nvSpPr>
      <dsp:spPr>
        <a:xfrm>
          <a:off x="0" y="1362"/>
          <a:ext cx="10244459" cy="11232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0" i="0" kern="1200" dirty="0"/>
            <a:t>Carga de enfermedad por VPH</a:t>
          </a:r>
          <a:endParaRPr lang="es-ES_tradnl" sz="3600" kern="1200" dirty="0"/>
        </a:p>
      </dsp:txBody>
      <dsp:txXfrm>
        <a:off x="54830" y="56192"/>
        <a:ext cx="10134799" cy="1013540"/>
      </dsp:txXfrm>
    </dsp:sp>
    <dsp:sp modelId="{53CC2275-83D8-493B-A8E3-4FC010E86B6E}">
      <dsp:nvSpPr>
        <dsp:cNvPr id="0" name=""/>
        <dsp:cNvSpPr/>
      </dsp:nvSpPr>
      <dsp:spPr>
        <a:xfrm>
          <a:off x="0" y="1297362"/>
          <a:ext cx="10244459" cy="11232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dirty="0"/>
            <a:t>Características de la vacuna VPH</a:t>
          </a:r>
        </a:p>
      </dsp:txBody>
      <dsp:txXfrm>
        <a:off x="54830" y="1352192"/>
        <a:ext cx="10134799" cy="1013540"/>
      </dsp:txXfrm>
    </dsp:sp>
    <dsp:sp modelId="{7978C2BB-4DC7-4DE2-A437-F5B88FEBE3B2}">
      <dsp:nvSpPr>
        <dsp:cNvPr id="0" name=""/>
        <dsp:cNvSpPr/>
      </dsp:nvSpPr>
      <dsp:spPr>
        <a:xfrm>
          <a:off x="0" y="2593362"/>
          <a:ext cx="10244459" cy="11232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0" i="0" kern="1200" dirty="0"/>
            <a:t>Esquema y coberturas de vacunación </a:t>
          </a:r>
          <a:endParaRPr lang="es-AR" sz="3600" kern="1200" dirty="0"/>
        </a:p>
      </dsp:txBody>
      <dsp:txXfrm>
        <a:off x="54830" y="2648192"/>
        <a:ext cx="10134799" cy="101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9202-DA39-423D-8872-8EF2246FECEB}">
      <dsp:nvSpPr>
        <dsp:cNvPr id="0" name=""/>
        <dsp:cNvSpPr/>
      </dsp:nvSpPr>
      <dsp:spPr>
        <a:xfrm>
          <a:off x="0" y="1362"/>
          <a:ext cx="10244459" cy="1123200"/>
        </a:xfrm>
        <a:prstGeom prst="roundRect">
          <a:avLst/>
        </a:prstGeom>
        <a:solidFill>
          <a:srgbClr val="E7E6E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Carga</a:t>
          </a:r>
          <a:r>
            <a:rPr lang="es-AR" sz="3600" b="0" i="0" kern="1200" dirty="0"/>
            <a:t> de enfermedad por VPH</a:t>
          </a:r>
          <a:endParaRPr lang="es-ES_tradnl" sz="3600" kern="1200" dirty="0"/>
        </a:p>
      </dsp:txBody>
      <dsp:txXfrm>
        <a:off x="54830" y="56192"/>
        <a:ext cx="10134799" cy="1013540"/>
      </dsp:txXfrm>
    </dsp:sp>
    <dsp:sp modelId="{C03B435F-7032-B346-8D7A-6463F3A6D180}">
      <dsp:nvSpPr>
        <dsp:cNvPr id="0" name=""/>
        <dsp:cNvSpPr/>
      </dsp:nvSpPr>
      <dsp:spPr>
        <a:xfrm>
          <a:off x="0" y="1297362"/>
          <a:ext cx="10244459" cy="1123200"/>
        </a:xfrm>
        <a:prstGeom prst="roundRect">
          <a:avLst/>
        </a:prstGeom>
        <a:solidFill>
          <a:srgbClr val="E7E6E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Características de la vacuna VPH</a:t>
          </a:r>
        </a:p>
      </dsp:txBody>
      <dsp:txXfrm>
        <a:off x="54830" y="1352192"/>
        <a:ext cx="10134799" cy="1013540"/>
      </dsp:txXfrm>
    </dsp:sp>
    <dsp:sp modelId="{53CC2275-83D8-493B-A8E3-4FC010E86B6E}">
      <dsp:nvSpPr>
        <dsp:cNvPr id="0" name=""/>
        <dsp:cNvSpPr/>
      </dsp:nvSpPr>
      <dsp:spPr>
        <a:xfrm>
          <a:off x="0" y="2593362"/>
          <a:ext cx="10244459" cy="1123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0" i="0" kern="1200" dirty="0"/>
            <a:t>Esquema y coberturas de vacunación </a:t>
          </a:r>
          <a:endParaRPr lang="es-ES_tradnl" sz="3600" kern="1200" dirty="0"/>
        </a:p>
      </dsp:txBody>
      <dsp:txXfrm>
        <a:off x="54830" y="2648192"/>
        <a:ext cx="10134799" cy="1013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5D1F-9268-4D56-AD25-38C7B098F7AD}">
      <dsp:nvSpPr>
        <dsp:cNvPr id="0" name=""/>
        <dsp:cNvSpPr/>
      </dsp:nvSpPr>
      <dsp:spPr>
        <a:xfrm>
          <a:off x="1856349" y="953624"/>
          <a:ext cx="1653784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Vacunación contra VPH</a:t>
          </a:r>
          <a:endParaRPr lang="es-AR" sz="2400" kern="1200" dirty="0"/>
        </a:p>
      </dsp:txBody>
      <dsp:txXfrm>
        <a:off x="1880568" y="977843"/>
        <a:ext cx="1605346" cy="778454"/>
      </dsp:txXfrm>
    </dsp:sp>
    <dsp:sp modelId="{B3C60AA8-020F-4141-9391-95DC5B7BEDA9}">
      <dsp:nvSpPr>
        <dsp:cNvPr id="0" name=""/>
        <dsp:cNvSpPr/>
      </dsp:nvSpPr>
      <dsp:spPr>
        <a:xfrm rot="18289469">
          <a:off x="3261696" y="871412"/>
          <a:ext cx="115838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58386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3811930" y="862647"/>
        <a:ext cx="57919" cy="57919"/>
      </dsp:txXfrm>
    </dsp:sp>
    <dsp:sp modelId="{67A04281-5211-4FA1-A663-F351BBD18809}">
      <dsp:nvSpPr>
        <dsp:cNvPr id="0" name=""/>
        <dsp:cNvSpPr/>
      </dsp:nvSpPr>
      <dsp:spPr>
        <a:xfrm>
          <a:off x="4171647" y="2698"/>
          <a:ext cx="1653784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Esquema regular: </a:t>
          </a:r>
          <a:r>
            <a:rPr lang="es-ES" sz="1800" b="1" kern="1200" dirty="0"/>
            <a:t>11 años</a:t>
          </a:r>
          <a:endParaRPr lang="es-AR" sz="1800" b="1" kern="1200" dirty="0"/>
        </a:p>
      </dsp:txBody>
      <dsp:txXfrm>
        <a:off x="4195866" y="26917"/>
        <a:ext cx="1605346" cy="778454"/>
      </dsp:txXfrm>
    </dsp:sp>
    <dsp:sp modelId="{19DE76BA-DB61-40C4-96EB-142AA4D42A97}">
      <dsp:nvSpPr>
        <dsp:cNvPr id="0" name=""/>
        <dsp:cNvSpPr/>
      </dsp:nvSpPr>
      <dsp:spPr>
        <a:xfrm>
          <a:off x="5825431" y="395949"/>
          <a:ext cx="6615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61513" y="201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6139650" y="399606"/>
        <a:ext cx="33075" cy="33075"/>
      </dsp:txXfrm>
    </dsp:sp>
    <dsp:sp modelId="{7D190501-779D-4B95-86F3-DCF74D78AE1E}">
      <dsp:nvSpPr>
        <dsp:cNvPr id="0" name=""/>
        <dsp:cNvSpPr/>
      </dsp:nvSpPr>
      <dsp:spPr>
        <a:xfrm>
          <a:off x="6486945" y="2698"/>
          <a:ext cx="3452985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         UNA dosis </a:t>
          </a:r>
          <a:endParaRPr lang="es-AR" sz="1800" kern="1200" dirty="0"/>
        </a:p>
      </dsp:txBody>
      <dsp:txXfrm>
        <a:off x="6511164" y="26917"/>
        <a:ext cx="3404547" cy="778454"/>
      </dsp:txXfrm>
    </dsp:sp>
    <dsp:sp modelId="{D2145192-EBD6-4A49-99B0-99A2FDFBA27C}">
      <dsp:nvSpPr>
        <dsp:cNvPr id="0" name=""/>
        <dsp:cNvSpPr/>
      </dsp:nvSpPr>
      <dsp:spPr>
        <a:xfrm>
          <a:off x="3510133" y="1346874"/>
          <a:ext cx="6615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61513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3824352" y="1350532"/>
        <a:ext cx="33075" cy="33075"/>
      </dsp:txXfrm>
    </dsp:sp>
    <dsp:sp modelId="{ABC88A58-9885-4D1F-8B0B-B0523F2CD31D}">
      <dsp:nvSpPr>
        <dsp:cNvPr id="0" name=""/>
        <dsp:cNvSpPr/>
      </dsp:nvSpPr>
      <dsp:spPr>
        <a:xfrm>
          <a:off x="4171647" y="953624"/>
          <a:ext cx="1653784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12 a 20 años </a:t>
          </a:r>
          <a:endParaRPr lang="es-AR" sz="1800" b="1" kern="1200" dirty="0"/>
        </a:p>
      </dsp:txBody>
      <dsp:txXfrm>
        <a:off x="4195866" y="977843"/>
        <a:ext cx="1605346" cy="778454"/>
      </dsp:txXfrm>
    </dsp:sp>
    <dsp:sp modelId="{127BD2E2-59DE-4321-85FA-77523CCDDF4E}">
      <dsp:nvSpPr>
        <dsp:cNvPr id="0" name=""/>
        <dsp:cNvSpPr/>
      </dsp:nvSpPr>
      <dsp:spPr>
        <a:xfrm>
          <a:off x="5825431" y="1346874"/>
          <a:ext cx="6615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61513" y="201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6139650" y="1350532"/>
        <a:ext cx="33075" cy="33075"/>
      </dsp:txXfrm>
    </dsp:sp>
    <dsp:sp modelId="{1794DB50-56CB-419C-9428-7A0C24A3D980}">
      <dsp:nvSpPr>
        <dsp:cNvPr id="0" name=""/>
        <dsp:cNvSpPr/>
      </dsp:nvSpPr>
      <dsp:spPr>
        <a:xfrm>
          <a:off x="6486945" y="953624"/>
          <a:ext cx="3452985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         UNA dosis </a:t>
          </a:r>
          <a:endParaRPr lang="es-AR" sz="1800" kern="1200" dirty="0"/>
        </a:p>
      </dsp:txBody>
      <dsp:txXfrm>
        <a:off x="6511164" y="977843"/>
        <a:ext cx="3404547" cy="778454"/>
      </dsp:txXfrm>
    </dsp:sp>
    <dsp:sp modelId="{A84F3E6C-4C05-B44F-8593-AC7B8F71B3A2}">
      <dsp:nvSpPr>
        <dsp:cNvPr id="0" name=""/>
        <dsp:cNvSpPr/>
      </dsp:nvSpPr>
      <dsp:spPr>
        <a:xfrm rot="3310531">
          <a:off x="3261696" y="1822337"/>
          <a:ext cx="115838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58386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811930" y="1813573"/>
        <a:ext cx="57919" cy="57919"/>
      </dsp:txXfrm>
    </dsp:sp>
    <dsp:sp modelId="{6B365882-8EDD-C244-807B-1DE445034862}">
      <dsp:nvSpPr>
        <dsp:cNvPr id="0" name=""/>
        <dsp:cNvSpPr/>
      </dsp:nvSpPr>
      <dsp:spPr>
        <a:xfrm>
          <a:off x="4171647" y="1904549"/>
          <a:ext cx="1653784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Calibri" panose="020F0502020204030204"/>
              <a:ea typeface="+mn-ea"/>
              <a:cs typeface="+mn-cs"/>
            </a:rPr>
            <a:t>&gt;21 </a:t>
          </a:r>
          <a:r>
            <a:rPr lang="es-ES" sz="1800" b="1" kern="1200">
              <a:latin typeface="Calibri" panose="020F0502020204030204"/>
              <a:ea typeface="+mn-ea"/>
              <a:cs typeface="+mn-cs"/>
            </a:rPr>
            <a:t>años </a:t>
          </a:r>
          <a:endParaRPr lang="es-MX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4195866" y="1928768"/>
        <a:ext cx="1605346" cy="778454"/>
      </dsp:txXfrm>
    </dsp:sp>
    <dsp:sp modelId="{DA3922B5-E3ED-2540-A21F-F2443605ED08}">
      <dsp:nvSpPr>
        <dsp:cNvPr id="0" name=""/>
        <dsp:cNvSpPr/>
      </dsp:nvSpPr>
      <dsp:spPr>
        <a:xfrm>
          <a:off x="5825431" y="2297800"/>
          <a:ext cx="6615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61513" y="201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139650" y="2301458"/>
        <a:ext cx="33075" cy="33075"/>
      </dsp:txXfrm>
    </dsp:sp>
    <dsp:sp modelId="{1E6879A6-CBF6-DC46-B450-2E8A0846B6DA}">
      <dsp:nvSpPr>
        <dsp:cNvPr id="0" name=""/>
        <dsp:cNvSpPr/>
      </dsp:nvSpPr>
      <dsp:spPr>
        <a:xfrm>
          <a:off x="6486945" y="1904549"/>
          <a:ext cx="3408779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          DOS dosis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         (0-6 meses) </a:t>
          </a:r>
          <a:endParaRPr lang="es-MX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6511164" y="1928768"/>
        <a:ext cx="3360341" cy="778454"/>
      </dsp:txXfrm>
    </dsp:sp>
    <dsp:sp modelId="{0294DFEC-72C6-1D4C-AC76-E3C78291C5B7}">
      <dsp:nvSpPr>
        <dsp:cNvPr id="0" name=""/>
        <dsp:cNvSpPr/>
      </dsp:nvSpPr>
      <dsp:spPr>
        <a:xfrm>
          <a:off x="1856349" y="2855475"/>
          <a:ext cx="1653784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Inmuno</a:t>
          </a:r>
          <a:r>
            <a:rPr lang="es-ES" sz="1600" kern="1200" dirty="0"/>
            <a:t>-comprometidos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11-26 años</a:t>
          </a:r>
          <a:endParaRPr lang="es-AR" sz="1800" kern="1200" dirty="0"/>
        </a:p>
      </dsp:txBody>
      <dsp:txXfrm>
        <a:off x="1880568" y="2879694"/>
        <a:ext cx="1605346" cy="778454"/>
      </dsp:txXfrm>
    </dsp:sp>
    <dsp:sp modelId="{4005C7D5-247F-46D6-AF89-03D8A8750B53}">
      <dsp:nvSpPr>
        <dsp:cNvPr id="0" name=""/>
        <dsp:cNvSpPr/>
      </dsp:nvSpPr>
      <dsp:spPr>
        <a:xfrm>
          <a:off x="3510133" y="3248726"/>
          <a:ext cx="298453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984534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4927787" y="3194308"/>
        <a:ext cx="149226" cy="149226"/>
      </dsp:txXfrm>
    </dsp:sp>
    <dsp:sp modelId="{B700CE39-DD79-461A-BB18-E13DA0AF465E}">
      <dsp:nvSpPr>
        <dsp:cNvPr id="0" name=""/>
        <dsp:cNvSpPr/>
      </dsp:nvSpPr>
      <dsp:spPr>
        <a:xfrm>
          <a:off x="6494668" y="2855475"/>
          <a:ext cx="3452985" cy="826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         TRES dosis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       (0-2-6 meses)</a:t>
          </a:r>
          <a:endParaRPr lang="es-AR" sz="1800" kern="1200" dirty="0"/>
        </a:p>
      </dsp:txBody>
      <dsp:txXfrm>
        <a:off x="6518887" y="2879694"/>
        <a:ext cx="3404547" cy="778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63228-74BB-4C46-9DDD-D43C5E7D063A}">
      <dsp:nvSpPr>
        <dsp:cNvPr id="0" name=""/>
        <dsp:cNvSpPr/>
      </dsp:nvSpPr>
      <dsp:spPr>
        <a:xfrm>
          <a:off x="602774" y="511073"/>
          <a:ext cx="3411431" cy="3411431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BE01AD-98AC-4818-AAF8-EDE11420E6F1}">
      <dsp:nvSpPr>
        <dsp:cNvPr id="0" name=""/>
        <dsp:cNvSpPr/>
      </dsp:nvSpPr>
      <dsp:spPr>
        <a:xfrm>
          <a:off x="602774" y="511073"/>
          <a:ext cx="3411431" cy="341143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D41757-953A-42E8-BC28-5FA7FF1E8226}">
      <dsp:nvSpPr>
        <dsp:cNvPr id="0" name=""/>
        <dsp:cNvSpPr/>
      </dsp:nvSpPr>
      <dsp:spPr>
        <a:xfrm>
          <a:off x="602774" y="511073"/>
          <a:ext cx="3411431" cy="341143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19E9B6-E1A0-4A9E-B49C-99D363537869}">
      <dsp:nvSpPr>
        <dsp:cNvPr id="0" name=""/>
        <dsp:cNvSpPr/>
      </dsp:nvSpPr>
      <dsp:spPr>
        <a:xfrm>
          <a:off x="1523964" y="1432263"/>
          <a:ext cx="1569052" cy="1569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Favorecer acceso equitativo</a:t>
          </a:r>
        </a:p>
      </dsp:txBody>
      <dsp:txXfrm>
        <a:off x="1753746" y="1662045"/>
        <a:ext cx="1109488" cy="1109488"/>
      </dsp:txXfrm>
    </dsp:sp>
    <dsp:sp modelId="{DB9680D3-48BF-438B-BECA-5EEFB6872D6E}">
      <dsp:nvSpPr>
        <dsp:cNvPr id="0" name=""/>
        <dsp:cNvSpPr/>
      </dsp:nvSpPr>
      <dsp:spPr>
        <a:xfrm>
          <a:off x="1679022" y="1445"/>
          <a:ext cx="1258935" cy="10983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Vacunación adolescente</a:t>
          </a:r>
        </a:p>
      </dsp:txBody>
      <dsp:txXfrm>
        <a:off x="1863389" y="162293"/>
        <a:ext cx="890201" cy="776640"/>
      </dsp:txXfrm>
    </dsp:sp>
    <dsp:sp modelId="{428A8AAA-5F3D-4FF9-A380-637DC53BCC59}">
      <dsp:nvSpPr>
        <dsp:cNvPr id="0" name=""/>
        <dsp:cNvSpPr/>
      </dsp:nvSpPr>
      <dsp:spPr>
        <a:xfrm>
          <a:off x="3202272" y="2500708"/>
          <a:ext cx="1098336" cy="1098336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Sostener abordaje integral </a:t>
          </a:r>
        </a:p>
      </dsp:txBody>
      <dsp:txXfrm>
        <a:off x="3363120" y="2661556"/>
        <a:ext cx="776640" cy="776640"/>
      </dsp:txXfrm>
    </dsp:sp>
    <dsp:sp modelId="{79966B02-274E-4529-B6EE-01AE4FCA0DA7}">
      <dsp:nvSpPr>
        <dsp:cNvPr id="0" name=""/>
        <dsp:cNvSpPr/>
      </dsp:nvSpPr>
      <dsp:spPr>
        <a:xfrm>
          <a:off x="316371" y="2500708"/>
          <a:ext cx="1098336" cy="1098336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kern="1200" dirty="0"/>
            <a:t>Lograr altas coberturas</a:t>
          </a:r>
        </a:p>
      </dsp:txBody>
      <dsp:txXfrm>
        <a:off x="477219" y="2661556"/>
        <a:ext cx="776640" cy="77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EE552-E4C0-43F2-9E79-91924C6BB0F9}" type="datetimeFigureOut">
              <a:rPr lang="es-AR" smtClean="0"/>
              <a:t>4/9/24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F6B6-1C13-437D-8400-32AA5D327A1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640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379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84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4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581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32571"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801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370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352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440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53" name="Google Shape;45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7440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sz="1200" b="1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11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sz="1200" b="1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60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943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497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200" b="1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425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69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27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s-A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05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31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3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664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06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873E4-3DFE-6F31-AAA6-A1295B687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AFD33B-2AB7-87FF-73DA-A1F5E223A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ED79A4-457D-430F-4270-C4AA3659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A6A29-214F-CBBA-10DE-6ADABC7F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FF52-686A-2F26-5E68-797854BE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85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34306-6120-7274-A928-008EAE23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8106A1-35E9-06B5-94D0-3430058D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1D3E70-9389-4183-6D30-10E378E0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85492-9A0B-4CBC-B602-DCF4108D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A02F0-1D5B-360C-1593-8085D29A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830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C2D108-8315-5872-2B7D-14E8F0D37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379473-B8CE-4AFC-6FA3-2E2CBF9C8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469F9C-AD08-16D3-761D-1B16198C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6395E2-B1FB-0F0E-D1EA-A278C4BB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8B7D2-7232-4006-BACA-1F250D2E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529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54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9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335F8-867D-D6B4-DE12-7761140F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D00958-A008-7DD9-AF1D-28CCADEE3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DD29D1-26A9-FE23-7EE3-A5ADE929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38C76-EC93-9AB2-FC2F-99C9F25B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09307B-8F48-76FE-0A64-52BCBD5D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733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24BC-D49E-CDC1-5460-22E899D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ED9707-679B-6EC6-BEE4-ADF217C8A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1BE38-6DB3-9AC6-9DC9-B85F7334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77B98-660B-86B4-71CA-91BA8799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717B5-A00F-74F7-B830-6618AE2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4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F2D00-2864-CED4-366C-5E481CF6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2B089-2865-3052-57D2-0AFD28B29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BDDBD3-26E0-ED8A-A4C3-40D7B606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7106A-AFC8-B384-515B-9D723F4B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533299-B718-8BC7-29E8-B1CE7370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20D611-5A2A-0738-7BB0-F9F24578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01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24087-5606-3539-B0AF-EF60B5A6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99D095-0993-E861-B219-1774AA374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43EB5E-8E3B-0A40-89FD-7D0B8F9E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A9D31C-1850-DBE6-E816-7A3C03E4D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9A3777-FF29-29FC-5CB3-50549542B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403F54-E699-EA50-A202-DA88803F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BF2366-931D-7B16-3868-F156FA5B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C1A52B-FEF6-D7C5-B539-B2C19F40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897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79169-F86C-D324-E620-BFEA61DF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27E749-0C0B-B5E0-183C-BB6F994F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9A57E9-A2AF-49A9-B17D-8D26EEDE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9A9C53-68F8-76C9-6662-A33A153F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617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B62205-B806-5CEF-D4C6-11D08ADB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1BD1AF-E466-ABB6-33C0-92DAF6C8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631FD1-CF61-92B7-4E65-DBF0EBED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952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6EA13-3E64-428B-1A7B-B3C33D15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AFE9C-774A-58F0-A53C-8C7A1E406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1D1CBB-A7ED-B09C-224B-1FEE5BA8B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ADB5E6-814A-49CE-E2C4-B444D4EB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F80D0-F559-5DF4-9E42-E2180E06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82549C-38D2-BA27-5611-F192D850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23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4162-D59A-268E-D693-873B0AD9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8123F8-34E5-5112-3E4C-21CAE6F26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35D920-54E5-DD91-501F-A4A4081A3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62FA7D-7DA4-089D-F363-5EFE2743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B653B2-EB44-BE16-CD77-4D113409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DFC59D-7C1A-4DD6-E145-720967E5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794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473880-4643-1820-0A79-C1EC64A9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0E21E-7E2B-E346-2E71-84D9323D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FC1229-4882-5317-862E-F6F1D08F8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064BD-0EB7-4390-A089-A56B49DF7AE1}" type="datetimeFigureOut">
              <a:rPr lang="es-AR" smtClean="0"/>
              <a:t>4/9/24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9C14BD-B4B6-C712-144F-AC9529005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2FB9B0-F328-56DC-031E-F152B4FE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0F437-C250-4938-A0D1-67CFAC6375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06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hyperlink" Target="http://www.who.int/vaccinesafety/committee/reports/wer9103.pdf?ua=1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bancos.salud.gob.ar/recurso/informe-tecnico-dosis-unica-de-vacuna-contra-el-vph" TargetMode="Externa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argentina.gob.ar/salud/inmunoprevenibles/recomendaciones-manuales-y-lineamiento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2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6/EVIDoa210005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dx.doi.org/10.2139/ssrn.405542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apps.who.int/iris/bitstream/handle/10665/356579/WER9724-eng-fre.pdf" TargetMode="Externa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florencia.lucion@gmail.com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gco.iarc.fr/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FBB15-1360-746E-002E-8582BEACC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0040" y="1160071"/>
            <a:ext cx="3732905" cy="2387600"/>
          </a:xfrm>
        </p:spPr>
        <p:txBody>
          <a:bodyPr/>
          <a:lstStyle/>
          <a:p>
            <a:r>
              <a:rPr lang="es-ES" dirty="0"/>
              <a:t>Vacuna VPH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B2CCC4-98E2-5405-EACB-FCA66B65F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040" y="4232635"/>
            <a:ext cx="3817857" cy="1677863"/>
          </a:xfrm>
        </p:spPr>
        <p:txBody>
          <a:bodyPr>
            <a:normAutofit/>
          </a:bodyPr>
          <a:lstStyle/>
          <a:p>
            <a:r>
              <a:rPr lang="es-ES" sz="1800" dirty="0"/>
              <a:t>María Florencia Lucion</a:t>
            </a:r>
          </a:p>
          <a:p>
            <a:endParaRPr lang="es-ES" sz="1400" dirty="0"/>
          </a:p>
          <a:p>
            <a:r>
              <a:rPr lang="es-ES" sz="1400" dirty="0"/>
              <a:t>Epidemiología</a:t>
            </a:r>
          </a:p>
          <a:p>
            <a:r>
              <a:rPr lang="es-ES" sz="1400" dirty="0"/>
              <a:t>Hospital de Niños “Ricardo Gutiérrez”</a:t>
            </a:r>
          </a:p>
          <a:p>
            <a:r>
              <a:rPr lang="es-ES" sz="1400" i="1" dirty="0"/>
              <a:t>Buenos Aires, 5 de septiembre de 2024</a:t>
            </a:r>
          </a:p>
          <a:p>
            <a:endParaRPr lang="es-ES" sz="1600" dirty="0"/>
          </a:p>
        </p:txBody>
      </p:sp>
      <p:pic>
        <p:nvPicPr>
          <p:cNvPr id="4" name="Picture 2" descr="Adolescentes Brincando Imágenes y Fotos - 123RF">
            <a:extLst>
              <a:ext uri="{FF2B5EF4-FFF2-40B4-BE49-F238E27FC236}">
                <a16:creationId xmlns:a16="http://schemas.microsoft.com/office/drawing/2014/main" id="{6A8D2F0E-7C94-A5D2-6D01-F3A59B70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30" y="1690687"/>
            <a:ext cx="5788166" cy="3858777"/>
          </a:xfrm>
          <a:prstGeom prst="rect">
            <a:avLst/>
          </a:prstGeom>
          <a:noFill/>
          <a:effectLst>
            <a:softEdge rad="31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AC4823A5-F239-B5D1-4B9A-95EEB043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36" y="5989120"/>
            <a:ext cx="2572438" cy="5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29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>
            <a:extLst>
              <a:ext uri="{FF2B5EF4-FFF2-40B4-BE49-F238E27FC236}">
                <a16:creationId xmlns:a16="http://schemas.microsoft.com/office/drawing/2014/main" id="{981C7774-2B17-48DC-AB99-D239CB0A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49" y="5803374"/>
            <a:ext cx="11340193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a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HPV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6/11/16/18/31/33/45/52/58.</a:t>
            </a:r>
          </a:p>
          <a:p>
            <a:r>
              <a:rPr lang="en-US" sz="10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b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Overall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contribution of HPV in cases of cervical cancer=100%, anal cancer=88%, vulvar cancer=25%, vaginal cancer=70%, penile cancer=30%, and oropharyngeal cancer=26%.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1.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Serrano B, et al.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Infect Agent Cancer.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2012;7(1):38. 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2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. Merck data on file.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  <a:cs typeface="Times New Roman" pitchFamily="18" charset="0"/>
              </a:rPr>
              <a:t>3.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  <a:cs typeface="Times New Roman" pitchFamily="18" charset="0"/>
              </a:rPr>
              <a:t>Castellsague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  <a:cs typeface="Times New Roman" pitchFamily="18" charset="0"/>
              </a:rPr>
              <a:t> X, et al.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Presented at: 28</a:t>
            </a:r>
            <a:r>
              <a:rPr lang="en-US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th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International Papillomavirus Conference; November 30-December 6, 2012; San Juan, Puerto Rico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/>
              <a:cs typeface="Times New Roman" pitchFamily="18" charset="0"/>
            </a:endParaRPr>
          </a:p>
        </p:txBody>
      </p:sp>
      <p:grpSp>
        <p:nvGrpSpPr>
          <p:cNvPr id="20" name="15 Grupo">
            <a:extLst>
              <a:ext uri="{FF2B5EF4-FFF2-40B4-BE49-F238E27FC236}">
                <a16:creationId xmlns:a16="http://schemas.microsoft.com/office/drawing/2014/main" id="{4E17255E-2F7B-45C5-B85C-CD40F50A97CF}"/>
              </a:ext>
            </a:extLst>
          </p:cNvPr>
          <p:cNvGrpSpPr/>
          <p:nvPr/>
        </p:nvGrpSpPr>
        <p:grpSpPr>
          <a:xfrm>
            <a:off x="1459176" y="1554585"/>
            <a:ext cx="9194647" cy="4335852"/>
            <a:chOff x="209872" y="1662038"/>
            <a:chExt cx="8610600" cy="4077947"/>
          </a:xfrm>
        </p:grpSpPr>
        <p:grpSp>
          <p:nvGrpSpPr>
            <p:cNvPr id="21" name="Group 11">
              <a:extLst>
                <a:ext uri="{FF2B5EF4-FFF2-40B4-BE49-F238E27FC236}">
                  <a16:creationId xmlns:a16="http://schemas.microsoft.com/office/drawing/2014/main" id="{3D25148E-60A0-45B2-8C04-D6574C456C0C}"/>
                </a:ext>
              </a:extLst>
            </p:cNvPr>
            <p:cNvGrpSpPr/>
            <p:nvPr/>
          </p:nvGrpSpPr>
          <p:grpSpPr>
            <a:xfrm>
              <a:off x="209872" y="1662038"/>
              <a:ext cx="8610600" cy="4077947"/>
              <a:chOff x="152400" y="1756291"/>
              <a:chExt cx="8610600" cy="4421562"/>
            </a:xfrm>
          </p:grpSpPr>
          <p:graphicFrame>
            <p:nvGraphicFramePr>
              <p:cNvPr id="24" name="Chart 4">
                <a:extLst>
                  <a:ext uri="{FF2B5EF4-FFF2-40B4-BE49-F238E27FC236}">
                    <a16:creationId xmlns:a16="http://schemas.microsoft.com/office/drawing/2014/main" id="{01A2B6F1-20D3-449E-BC7B-D60EA544BB66}"/>
                  </a:ext>
                </a:extLst>
              </p:cNvPr>
              <p:cNvGraphicFramePr/>
              <p:nvPr/>
            </p:nvGraphicFramePr>
            <p:xfrm>
              <a:off x="456834" y="1756291"/>
              <a:ext cx="8306166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5" name="TextBox 17">
                <a:extLst>
                  <a:ext uri="{FF2B5EF4-FFF2-40B4-BE49-F238E27FC236}">
                    <a16:creationId xmlns:a16="http://schemas.microsoft.com/office/drawing/2014/main" id="{DC6D141C-D37D-44DF-954B-19B594C7CF11}"/>
                  </a:ext>
                </a:extLst>
              </p:cNvPr>
              <p:cNvSpPr txBox="1"/>
              <p:nvPr/>
            </p:nvSpPr>
            <p:spPr>
              <a:xfrm>
                <a:off x="152400" y="1864772"/>
                <a:ext cx="406816" cy="370881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Percentage of HPV-positive cases</a:t>
                </a:r>
              </a:p>
            </p:txBody>
          </p:sp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222435B4-110A-4587-A071-1C7B05F9C222}"/>
                  </a:ext>
                </a:extLst>
              </p:cNvPr>
              <p:cNvSpPr txBox="1"/>
              <p:nvPr/>
            </p:nvSpPr>
            <p:spPr>
              <a:xfrm>
                <a:off x="3315438" y="5845490"/>
                <a:ext cx="2209800" cy="332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Cancer </a:t>
                </a: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site</a:t>
                </a:r>
                <a:r>
                  <a:rPr kumimoji="0" lang="en-US" sz="1200" b="1" i="0" u="none" strike="noStrike" kern="0" cap="none" spc="0" normalizeH="0" baseline="30000" noProof="0" dirty="0" err="1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b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0EAE93C0-788B-465B-B396-C0457E4BBA34}"/>
                  </a:ext>
                </a:extLst>
              </p:cNvPr>
              <p:cNvSpPr txBox="1"/>
              <p:nvPr/>
            </p:nvSpPr>
            <p:spPr>
              <a:xfrm>
                <a:off x="1905000" y="5486401"/>
                <a:ext cx="381000" cy="27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28" name="TextBox 20">
                <a:extLst>
                  <a:ext uri="{FF2B5EF4-FFF2-40B4-BE49-F238E27FC236}">
                    <a16:creationId xmlns:a16="http://schemas.microsoft.com/office/drawing/2014/main" id="{8E41038C-5180-4EA6-90D5-36D2A7EAF65B}"/>
                  </a:ext>
                </a:extLst>
              </p:cNvPr>
              <p:cNvSpPr txBox="1"/>
              <p:nvPr/>
            </p:nvSpPr>
            <p:spPr>
              <a:xfrm>
                <a:off x="3113655" y="5479038"/>
                <a:ext cx="391547" cy="27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  <p:sp>
            <p:nvSpPr>
              <p:cNvPr id="29" name="TextBox 21">
                <a:extLst>
                  <a:ext uri="{FF2B5EF4-FFF2-40B4-BE49-F238E27FC236}">
                    <a16:creationId xmlns:a16="http://schemas.microsoft.com/office/drawing/2014/main" id="{9894EF87-E169-42F5-BD02-72562F5FC257}"/>
                  </a:ext>
                </a:extLst>
              </p:cNvPr>
              <p:cNvSpPr txBox="1"/>
              <p:nvPr/>
            </p:nvSpPr>
            <p:spPr>
              <a:xfrm>
                <a:off x="6863116" y="5479038"/>
                <a:ext cx="439795" cy="27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/>
                  </a:rPr>
                  <a:t>2</a:t>
                </a:r>
                <a:endParaRPr kumimoji="0" lang="en-US" sz="135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0" name="TextBox 22">
                <a:extLst>
                  <a:ext uri="{FF2B5EF4-FFF2-40B4-BE49-F238E27FC236}">
                    <a16:creationId xmlns:a16="http://schemas.microsoft.com/office/drawing/2014/main" id="{26F77856-B13F-44BF-9E5F-76DDFE4A6FDC}"/>
                  </a:ext>
                </a:extLst>
              </p:cNvPr>
              <p:cNvSpPr txBox="1"/>
              <p:nvPr/>
            </p:nvSpPr>
            <p:spPr>
              <a:xfrm>
                <a:off x="5683044" y="5479038"/>
                <a:ext cx="381000" cy="27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/>
                  </a:rPr>
                  <a:t>2</a:t>
                </a:r>
                <a:endParaRPr kumimoji="0" lang="en-US" sz="135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1" name="TextBox 24">
                <a:extLst>
                  <a:ext uri="{FF2B5EF4-FFF2-40B4-BE49-F238E27FC236}">
                    <a16:creationId xmlns:a16="http://schemas.microsoft.com/office/drawing/2014/main" id="{A128051B-AF6A-445C-A2EC-32DE50CE7323}"/>
                  </a:ext>
                </a:extLst>
              </p:cNvPr>
              <p:cNvSpPr txBox="1"/>
              <p:nvPr/>
            </p:nvSpPr>
            <p:spPr>
              <a:xfrm>
                <a:off x="8244348" y="5486398"/>
                <a:ext cx="381000" cy="27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66852D71-9A24-4C2C-B9E9-095A2536816D}"/>
                </a:ext>
              </a:extLst>
            </p:cNvPr>
            <p:cNvSpPr txBox="1"/>
            <p:nvPr/>
          </p:nvSpPr>
          <p:spPr>
            <a:xfrm>
              <a:off x="4464284" y="5122507"/>
              <a:ext cx="381000" cy="2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</p:grpSp>
      <p:sp>
        <p:nvSpPr>
          <p:cNvPr id="32" name="1 Marcador de pie de página">
            <a:extLst>
              <a:ext uri="{FF2B5EF4-FFF2-40B4-BE49-F238E27FC236}">
                <a16:creationId xmlns:a16="http://schemas.microsoft.com/office/drawing/2014/main" id="{BE20C446-2F80-42EB-BBE7-4AAF32D5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854" y="6465094"/>
            <a:ext cx="2894542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s-ES" sz="825" dirty="0" err="1">
                <a:latin typeface="Arial" charset="0"/>
                <a:cs typeface="Arial" charset="0"/>
              </a:rPr>
              <a:t>Cancer</a:t>
            </a:r>
            <a:r>
              <a:rPr lang="es-ES" sz="825" dirty="0">
                <a:latin typeface="Arial" charset="0"/>
                <a:cs typeface="Arial" charset="0"/>
              </a:rPr>
              <a:t> </a:t>
            </a:r>
            <a:r>
              <a:rPr lang="es-ES" sz="825" dirty="0" err="1">
                <a:latin typeface="Arial" charset="0"/>
                <a:cs typeface="Arial" charset="0"/>
              </a:rPr>
              <a:t>Epidemiology</a:t>
            </a:r>
            <a:r>
              <a:rPr lang="es-ES" sz="825" dirty="0">
                <a:latin typeface="Arial" charset="0"/>
                <a:cs typeface="Arial" charset="0"/>
              </a:rPr>
              <a:t> </a:t>
            </a:r>
            <a:r>
              <a:rPr lang="es-ES" sz="825" dirty="0" err="1">
                <a:latin typeface="Arial" charset="0"/>
                <a:cs typeface="Arial" charset="0"/>
              </a:rPr>
              <a:t>Research</a:t>
            </a:r>
            <a:r>
              <a:rPr lang="es-ES" sz="825" dirty="0">
                <a:latin typeface="Arial" charset="0"/>
                <a:cs typeface="Arial" charset="0"/>
              </a:rPr>
              <a:t> </a:t>
            </a:r>
            <a:r>
              <a:rPr lang="es-ES" sz="825" dirty="0" err="1">
                <a:latin typeface="Arial" charset="0"/>
                <a:cs typeface="Arial" charset="0"/>
              </a:rPr>
              <a:t>Program</a:t>
            </a:r>
            <a:endParaRPr lang="es-ES" sz="825" dirty="0">
              <a:latin typeface="Arial" charset="0"/>
              <a:cs typeface="Arial" charset="0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0BD6A25A-CD20-4255-988E-3079A64EE286}"/>
              </a:ext>
            </a:extLst>
          </p:cNvPr>
          <p:cNvSpPr txBox="1"/>
          <p:nvPr/>
        </p:nvSpPr>
        <p:spPr>
          <a:xfrm>
            <a:off x="615094" y="191842"/>
            <a:ext cx="9858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kern="600" spc="23" dirty="0" err="1">
                <a:latin typeface="Century Gothic" panose="020B0502020202020204"/>
              </a:rPr>
              <a:t>Contribución</a:t>
            </a:r>
            <a:r>
              <a:rPr lang="en-US" sz="3200" kern="600" spc="23" dirty="0">
                <a:latin typeface="Century Gothic" panose="020B0502020202020204"/>
              </a:rPr>
              <a:t> </a:t>
            </a:r>
            <a:r>
              <a:rPr lang="en-US" sz="3200" kern="600" spc="23" dirty="0" err="1">
                <a:latin typeface="Century Gothic" panose="020B0502020202020204"/>
              </a:rPr>
              <a:t>relativa</a:t>
            </a:r>
            <a:r>
              <a:rPr lang="en-US" sz="3200" kern="600" spc="23" dirty="0">
                <a:latin typeface="Century Gothic" panose="020B0502020202020204"/>
              </a:rPr>
              <a:t> de 9 y 4 </a:t>
            </a:r>
            <a:r>
              <a:rPr lang="en-US" sz="3200" kern="600" spc="23" dirty="0" err="1">
                <a:latin typeface="Century Gothic" panose="020B0502020202020204"/>
              </a:rPr>
              <a:t>tipos</a:t>
            </a:r>
            <a:r>
              <a:rPr lang="en-US" sz="3200" kern="600" spc="23" dirty="0">
                <a:latin typeface="Century Gothic" panose="020B0502020202020204"/>
              </a:rPr>
              <a:t> de VPH a </a:t>
            </a:r>
            <a:r>
              <a:rPr lang="en-US" sz="3200" kern="600" spc="23" dirty="0" err="1">
                <a:latin typeface="Century Gothic" panose="020B0502020202020204"/>
              </a:rPr>
              <a:t>los</a:t>
            </a:r>
            <a:r>
              <a:rPr lang="en-US" sz="3200" kern="600" spc="23" dirty="0">
                <a:latin typeface="Century Gothic" panose="020B0502020202020204"/>
              </a:rPr>
              <a:t> </a:t>
            </a:r>
            <a:r>
              <a:rPr lang="en-US" sz="3200" kern="600" spc="23" dirty="0" err="1">
                <a:latin typeface="Century Gothic" panose="020B0502020202020204"/>
              </a:rPr>
              <a:t>tumores</a:t>
            </a:r>
            <a:r>
              <a:rPr lang="en-US" sz="3200" kern="600" spc="23" dirty="0">
                <a:latin typeface="Century Gothic" panose="020B0502020202020204"/>
              </a:rPr>
              <a:t> </a:t>
            </a:r>
            <a:r>
              <a:rPr lang="en-US" sz="3200" kern="600" spc="23" dirty="0" err="1">
                <a:latin typeface="Century Gothic" panose="020B0502020202020204"/>
              </a:rPr>
              <a:t>asociados</a:t>
            </a:r>
            <a:r>
              <a:rPr lang="en-US" sz="3200" kern="600" spc="23" dirty="0">
                <a:latin typeface="Century Gothic" panose="020B0502020202020204"/>
              </a:rPr>
              <a:t> a VPH </a:t>
            </a:r>
            <a:r>
              <a:rPr lang="en-US" sz="3200" kern="600" spc="23" dirty="0" err="1">
                <a:latin typeface="Century Gothic" panose="020B0502020202020204"/>
              </a:rPr>
              <a:t>según</a:t>
            </a:r>
            <a:r>
              <a:rPr lang="en-US" sz="3200" kern="600" spc="23" dirty="0">
                <a:latin typeface="Century Gothic" panose="020B0502020202020204"/>
              </a:rPr>
              <a:t> </a:t>
            </a:r>
            <a:r>
              <a:rPr lang="en-US" sz="3200" kern="600" spc="23" dirty="0" err="1">
                <a:latin typeface="Century Gothic" panose="020B0502020202020204"/>
              </a:rPr>
              <a:t>localización</a:t>
            </a:r>
            <a:r>
              <a:rPr lang="en-US" sz="3200" kern="600" spc="23" dirty="0">
                <a:latin typeface="Century Gothic" panose="020B0502020202020204"/>
              </a:rPr>
              <a:t> </a:t>
            </a:r>
          </a:p>
        </p:txBody>
      </p:sp>
      <p:pic>
        <p:nvPicPr>
          <p:cNvPr id="2" name="Imagen 24">
            <a:extLst>
              <a:ext uri="{FF2B5EF4-FFF2-40B4-BE49-F238E27FC236}">
                <a16:creationId xmlns:a16="http://schemas.microsoft.com/office/drawing/2014/main" id="{1450F89A-6508-5D9E-ECB4-08FBAE559E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193986" y="392906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47973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172639" y="323608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1" name="Rectángulo 10"/>
          <p:cNvSpPr/>
          <p:nvPr/>
        </p:nvSpPr>
        <p:spPr>
          <a:xfrm>
            <a:off x="639966" y="607907"/>
            <a:ext cx="7434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latin typeface="+mj-lt"/>
              </a:rPr>
              <a:t>¿Y por qué vacunamos varones?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018491-B96A-3AD2-CFEB-4223185EE8D1}"/>
              </a:ext>
            </a:extLst>
          </p:cNvPr>
          <p:cNvSpPr txBox="1"/>
          <p:nvPr/>
        </p:nvSpPr>
        <p:spPr>
          <a:xfrm>
            <a:off x="839370" y="2249505"/>
            <a:ext cx="67325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/>
              <a:t>Disminuir la incidencia y mortalidad por CCU mediante </a:t>
            </a:r>
            <a:r>
              <a:rPr lang="es-ES" sz="2000" b="1" dirty="0"/>
              <a:t>efecto indirecto </a:t>
            </a:r>
            <a:r>
              <a:rPr lang="es-ES" sz="2000" dirty="0"/>
              <a:t>(protección de rebaño) 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Disminuir la carga de enfermedad asociada al VPH en varones, sus complicaciones y mortalidad mediante el </a:t>
            </a:r>
            <a:r>
              <a:rPr lang="es-ES" sz="2000" b="1" dirty="0"/>
              <a:t>efecto directo </a:t>
            </a:r>
            <a:r>
              <a:rPr lang="es-ES" sz="2000" dirty="0"/>
              <a:t>de la vacunación 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Contribuir con la </a:t>
            </a:r>
            <a:r>
              <a:rPr lang="es-ES" sz="2000" b="1" dirty="0"/>
              <a:t>equidad de género</a:t>
            </a:r>
            <a:r>
              <a:rPr lang="es-ES" sz="2000" dirty="0"/>
              <a:t>, siendo ambos responsables de la transmisión del VPH, así como tener el mismo acceso a los beneficios directos de la vacunación. </a:t>
            </a:r>
            <a:endParaRPr lang="es-AR" sz="2000" dirty="0"/>
          </a:p>
        </p:txBody>
      </p:sp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EDC80145-4A62-89C9-E3FF-4E94AA24D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3496" y="974312"/>
            <a:ext cx="1460468" cy="146046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2248010-47E9-E670-6810-8D3689C2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75" y="2615787"/>
            <a:ext cx="4560824" cy="374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1919783" y="197979"/>
            <a:ext cx="7852867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 err="1"/>
              <a:t>Vacunas</a:t>
            </a:r>
            <a:r>
              <a:rPr lang="en-GB" sz="4000" dirty="0"/>
              <a:t> VPH</a:t>
            </a:r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DC65D4-7D69-5443-B8E4-DB782B15A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05" y="1273169"/>
            <a:ext cx="8361735" cy="5314282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3B05F15-8322-5D38-F294-6997170809CB}"/>
              </a:ext>
            </a:extLst>
          </p:cNvPr>
          <p:cNvGrpSpPr/>
          <p:nvPr/>
        </p:nvGrpSpPr>
        <p:grpSpPr>
          <a:xfrm>
            <a:off x="8890360" y="2472662"/>
            <a:ext cx="3112168" cy="3254369"/>
            <a:chOff x="8679596" y="2842972"/>
            <a:chExt cx="3157607" cy="3170099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3E594AE-EC40-33B9-4ED9-7E6F9565696B}"/>
                </a:ext>
              </a:extLst>
            </p:cNvPr>
            <p:cNvSpPr txBox="1"/>
            <p:nvPr/>
          </p:nvSpPr>
          <p:spPr>
            <a:xfrm>
              <a:off x="8679596" y="2842972"/>
              <a:ext cx="3157607" cy="317009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AR" sz="2000" i="1" dirty="0"/>
                <a:t>      Situaciones especiales: </a:t>
              </a:r>
              <a:endParaRPr lang="es-AR" i="1" dirty="0"/>
            </a:p>
            <a:p>
              <a:r>
                <a:rPr lang="es-AR" dirty="0"/>
                <a:t>	</a:t>
              </a:r>
            </a:p>
            <a:p>
              <a:endParaRPr lang="es-AR" dirty="0"/>
            </a:p>
            <a:p>
              <a:r>
                <a:rPr lang="es-AR" dirty="0"/>
                <a:t>             Embarazo</a:t>
              </a:r>
            </a:p>
            <a:p>
              <a:r>
                <a:rPr lang="es-AR" dirty="0"/>
                <a:t> 		</a:t>
              </a:r>
            </a:p>
            <a:p>
              <a:r>
                <a:rPr lang="es-AR" dirty="0"/>
                <a:t>             Lactancia</a:t>
              </a:r>
            </a:p>
            <a:p>
              <a:endParaRPr lang="es-AR" dirty="0"/>
            </a:p>
            <a:p>
              <a:r>
                <a:rPr lang="es-AR" dirty="0"/>
                <a:t>             Inmunocomprometidos</a:t>
              </a:r>
            </a:p>
            <a:p>
              <a:endParaRPr lang="es-AR" dirty="0"/>
            </a:p>
            <a:p>
              <a:r>
                <a:rPr lang="es-AR" dirty="0"/>
                <a:t>             Niños víctimas de abuso            </a:t>
              </a:r>
            </a:p>
            <a:p>
              <a:r>
                <a:rPr lang="es-AR" dirty="0"/>
                <a:t>             a partir de los 9 años.</a:t>
              </a:r>
            </a:p>
          </p:txBody>
        </p:sp>
        <p:pic>
          <p:nvPicPr>
            <p:cNvPr id="13" name="Gráfico 12" descr="Badge Tick1 contorno">
              <a:extLst>
                <a:ext uri="{FF2B5EF4-FFF2-40B4-BE49-F238E27FC236}">
                  <a16:creationId xmlns:a16="http://schemas.microsoft.com/office/drawing/2014/main" id="{C4BD8C09-EA53-7744-36E4-9301AA9DC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26193" y="4221410"/>
              <a:ext cx="530220" cy="530220"/>
            </a:xfrm>
            <a:prstGeom prst="rect">
              <a:avLst/>
            </a:prstGeom>
          </p:spPr>
        </p:pic>
        <p:pic>
          <p:nvPicPr>
            <p:cNvPr id="14" name="Gráfico 13" descr="Badge Tick1 contorno">
              <a:extLst>
                <a:ext uri="{FF2B5EF4-FFF2-40B4-BE49-F238E27FC236}">
                  <a16:creationId xmlns:a16="http://schemas.microsoft.com/office/drawing/2014/main" id="{DCE95742-1C20-D22F-A76F-221DE189F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33453" y="4748125"/>
              <a:ext cx="530220" cy="530220"/>
            </a:xfrm>
            <a:prstGeom prst="rect">
              <a:avLst/>
            </a:prstGeom>
          </p:spPr>
        </p:pic>
        <p:pic>
          <p:nvPicPr>
            <p:cNvPr id="15" name="Gráfico 14" descr="Badge Tick1 contorno">
              <a:extLst>
                <a:ext uri="{FF2B5EF4-FFF2-40B4-BE49-F238E27FC236}">
                  <a16:creationId xmlns:a16="http://schemas.microsoft.com/office/drawing/2014/main" id="{B51470D5-BCE2-BFC9-292C-F64532F25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47965" y="5312658"/>
              <a:ext cx="530220" cy="530220"/>
            </a:xfrm>
            <a:prstGeom prst="rect">
              <a:avLst/>
            </a:prstGeom>
          </p:spPr>
        </p:pic>
        <p:pic>
          <p:nvPicPr>
            <p:cNvPr id="17" name="Gráfico 16" descr="Badge Cross contorno">
              <a:extLst>
                <a:ext uri="{FF2B5EF4-FFF2-40B4-BE49-F238E27FC236}">
                  <a16:creationId xmlns:a16="http://schemas.microsoft.com/office/drawing/2014/main" id="{640A5A43-E95F-682C-0DE5-33B585982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09804" y="3652293"/>
              <a:ext cx="530220" cy="530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95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2143125" y="138251"/>
            <a:ext cx="87249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 err="1"/>
              <a:t>Vacunas</a:t>
            </a:r>
            <a:r>
              <a:rPr lang="en-GB" sz="4000" dirty="0"/>
              <a:t> contra VPH: </a:t>
            </a:r>
            <a:r>
              <a:rPr lang="en-GB" sz="4000" dirty="0" err="1"/>
              <a:t>seguridad</a:t>
            </a:r>
            <a:endParaRPr lang="en-GB" sz="4000" dirty="0"/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22F4948-271E-2B41-8F05-C90B1E7B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93" y="1560080"/>
            <a:ext cx="6141614" cy="1863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 Rectángulo">
            <a:extLst>
              <a:ext uri="{FF2B5EF4-FFF2-40B4-BE49-F238E27FC236}">
                <a16:creationId xmlns:a16="http://schemas.microsoft.com/office/drawing/2014/main" id="{E669DD45-5815-2642-80B7-42A494155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890" y="3793785"/>
            <a:ext cx="6290467" cy="251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02" tIns="39798" rIns="79602" bIns="3979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AR" altLang="es-AR" sz="1800" b="1" i="1" dirty="0">
                <a:solidFill>
                  <a:schemeClr val="accent1"/>
                </a:solidFill>
              </a:rPr>
              <a:t>“Con más de 270 millones de dosis distribuidas globalmente, la OMS recomienda la introducción de la vacuna contra VPH en los calendarios nacionales, con el objetivo de prevenir cáncer cervical y enfermedades asociadas al VPH.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AR" altLang="es-AR" sz="1800" b="1" i="1" dirty="0">
                <a:solidFill>
                  <a:schemeClr val="accent1"/>
                </a:solidFill>
              </a:rPr>
              <a:t>No se encontró ningún problema en el tema de seguridad que altere esta recomendación”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400" dirty="0"/>
              <a:t>Fuente: </a:t>
            </a:r>
            <a:r>
              <a:rPr lang="es-AR" altLang="es-AR" sz="1400" dirty="0">
                <a:hlinkClick r:id="rId5"/>
              </a:rPr>
              <a:t>http://www.who.int/vaccine_safety/committee/reports/wer9103.pdf?ua=1</a:t>
            </a:r>
            <a:endParaRPr lang="es-AR" altLang="es-AR" sz="14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7BE18C-9BCA-2646-AEDC-CB7C9AB54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18" y="2007924"/>
            <a:ext cx="4000381" cy="4476500"/>
          </a:xfrm>
          <a:prstGeom prst="rect">
            <a:avLst/>
          </a:prstGeom>
        </p:spPr>
      </p:pic>
      <p:sp>
        <p:nvSpPr>
          <p:cNvPr id="13" name="Título 6">
            <a:extLst>
              <a:ext uri="{FF2B5EF4-FFF2-40B4-BE49-F238E27FC236}">
                <a16:creationId xmlns:a16="http://schemas.microsoft.com/office/drawing/2014/main" id="{D1F68747-F5C3-D440-852F-890262D6BDEF}"/>
              </a:ext>
            </a:extLst>
          </p:cNvPr>
          <p:cNvSpPr txBox="1">
            <a:spLocks/>
          </p:cNvSpPr>
          <p:nvPr/>
        </p:nvSpPr>
        <p:spPr>
          <a:xfrm>
            <a:off x="838200" y="1189646"/>
            <a:ext cx="3514606" cy="794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latin typeface="+mn-lt"/>
              </a:rPr>
              <a:t>Rumores y mitos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565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1142999" y="234048"/>
            <a:ext cx="7543801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3600" dirty="0" err="1"/>
              <a:t>Vigilancia</a:t>
            </a:r>
            <a:r>
              <a:rPr lang="en-GB" sz="3600" dirty="0"/>
              <a:t> de </a:t>
            </a:r>
            <a:r>
              <a:rPr lang="en-GB" sz="3600" dirty="0" err="1"/>
              <a:t>seguridad</a:t>
            </a:r>
            <a:r>
              <a:rPr lang="en-GB" sz="3600" dirty="0"/>
              <a:t> en </a:t>
            </a:r>
            <a:r>
              <a:rPr lang="en-GB" sz="3600" dirty="0" err="1"/>
              <a:t>vacunas</a:t>
            </a:r>
            <a:r>
              <a:rPr lang="en-GB" sz="3600" dirty="0"/>
              <a:t> VPH en Argentina (2011-2019)</a:t>
            </a:r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A4ED419-9980-6B49-8BB4-084EF1D9DB78}"/>
              </a:ext>
            </a:extLst>
          </p:cNvPr>
          <p:cNvGraphicFramePr>
            <a:graphicFrameLocks noGrp="1"/>
          </p:cNvGraphicFramePr>
          <p:nvPr/>
        </p:nvGraphicFramePr>
        <p:xfrm>
          <a:off x="349736" y="1458690"/>
          <a:ext cx="11498726" cy="36358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79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7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Eventos notificados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AR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Tasa</a:t>
                      </a:r>
                      <a:r>
                        <a:rPr kumimoji="0" lang="en-US" altLang="es-A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 / 100.000 </a:t>
                      </a:r>
                      <a:r>
                        <a:rPr kumimoji="0" lang="en-US" altLang="es-AR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dosis</a:t>
                      </a:r>
                      <a:r>
                        <a:rPr kumimoji="0" lang="en-US" altLang="es-A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Notificaci</a:t>
                      </a:r>
                      <a:r>
                        <a:rPr kumimoji="0" lang="es-AR" altLang="es-A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ó</a:t>
                      </a:r>
                      <a:r>
                        <a:rPr kumimoji="0" lang="en-US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 total de ESAVI </a:t>
                      </a:r>
                      <a:endParaRPr kumimoji="0" lang="es-AR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475</a:t>
                      </a:r>
                      <a:endParaRPr kumimoji="0" lang="es-AR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8,96</a:t>
                      </a:r>
                      <a:endParaRPr kumimoji="0" lang="es-AR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Error programático  </a:t>
                      </a:r>
                      <a:endParaRPr kumimoji="0" lang="es-AR" altLang="es-AR" sz="18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235 (49,5%)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4,43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Relacionado a la vacunación  </a:t>
                      </a:r>
                      <a:endParaRPr kumimoji="0" lang="es-AR" altLang="es-AR" sz="18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94 (19,8%)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1,77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                      Relacionado grave</a:t>
                      </a:r>
                      <a:endParaRPr kumimoji="0" lang="es-AR" altLang="es-AR" sz="18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0,21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Estado de ansiedad relacionado con la vacunación </a:t>
                      </a:r>
                      <a:endParaRPr kumimoji="0" lang="es-AR" altLang="es-AR" sz="18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  (21,5%)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1,92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Evento no concluyente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0,36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Evento coincidente 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0,34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 estudio  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46" marR="8146" marT="8637" marB="41455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94" marR="78194" marT="41455" marB="4145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TextBox 2">
            <a:extLst>
              <a:ext uri="{FF2B5EF4-FFF2-40B4-BE49-F238E27FC236}">
                <a16:creationId xmlns:a16="http://schemas.microsoft.com/office/drawing/2014/main" id="{6645EF67-5BB6-FD4C-AE72-98FC55C24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84" y="1467697"/>
            <a:ext cx="4329278" cy="440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0782" tIns="35388" rIns="70782" bIns="3538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32571">
              <a:defRPr/>
            </a:pPr>
            <a:r>
              <a:rPr lang="en-US" altLang="es-AR" sz="2400" dirty="0">
                <a:solidFill>
                  <a:schemeClr val="bg2"/>
                </a:solidFill>
                <a:latin typeface="Calibri" pitchFamily="34" charset="0"/>
              </a:rPr>
              <a:t>Total </a:t>
            </a:r>
            <a:r>
              <a:rPr lang="en-US" altLang="es-AR" sz="2400" dirty="0" err="1">
                <a:solidFill>
                  <a:schemeClr val="bg2"/>
                </a:solidFill>
                <a:latin typeface="Calibri" pitchFamily="34" charset="0"/>
              </a:rPr>
              <a:t>dosis</a:t>
            </a:r>
            <a:r>
              <a:rPr lang="en-US" altLang="es-AR" sz="24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es-AR" sz="2400" dirty="0" err="1">
                <a:solidFill>
                  <a:schemeClr val="bg2"/>
                </a:solidFill>
                <a:latin typeface="Calibri" pitchFamily="34" charset="0"/>
              </a:rPr>
              <a:t>aplicadas</a:t>
            </a:r>
            <a:r>
              <a:rPr lang="en-US" altLang="es-AR" sz="2400" dirty="0">
                <a:solidFill>
                  <a:schemeClr val="bg2"/>
                </a:solidFill>
                <a:latin typeface="Calibri" pitchFamily="34" charset="0"/>
              </a:rPr>
              <a:t>: </a:t>
            </a:r>
            <a:r>
              <a:rPr lang="en-US" altLang="es-AR" sz="2400" b="1" dirty="0">
                <a:solidFill>
                  <a:schemeClr val="bg2"/>
                </a:solidFill>
                <a:latin typeface="Calibri" pitchFamily="34" charset="0"/>
              </a:rPr>
              <a:t>5.300.802</a:t>
            </a:r>
          </a:p>
        </p:txBody>
      </p:sp>
      <p:sp>
        <p:nvSpPr>
          <p:cNvPr id="16" name="1 CuadroTexto">
            <a:extLst>
              <a:ext uri="{FF2B5EF4-FFF2-40B4-BE49-F238E27FC236}">
                <a16:creationId xmlns:a16="http://schemas.microsoft.com/office/drawing/2014/main" id="{4E7FC898-98E6-AE45-957E-E2F30D3F35FB}"/>
              </a:ext>
            </a:extLst>
          </p:cNvPr>
          <p:cNvSpPr txBox="1"/>
          <p:nvPr/>
        </p:nvSpPr>
        <p:spPr>
          <a:xfrm>
            <a:off x="4307125" y="5238438"/>
            <a:ext cx="5522675" cy="123435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4207" tIns="32089" rIns="64207" bIns="32089">
            <a:spAutoFit/>
          </a:bodyPr>
          <a:lstStyle/>
          <a:p>
            <a:pPr defTabSz="732571">
              <a:defRPr/>
            </a:pPr>
            <a:r>
              <a:rPr lang="es-ES" sz="1400" b="1" kern="0" dirty="0">
                <a:solidFill>
                  <a:srgbClr val="C00000"/>
                </a:solidFill>
                <a:latin typeface="Calibri"/>
                <a:cs typeface="Arial"/>
              </a:rPr>
              <a:t>Eventos graves </a:t>
            </a:r>
          </a:p>
          <a:p>
            <a:pPr defTabSz="732571">
              <a:defRPr/>
            </a:pPr>
            <a:r>
              <a:rPr lang="es-ES" sz="1400" kern="0" dirty="0">
                <a:solidFill>
                  <a:prstClr val="black"/>
                </a:solidFill>
                <a:latin typeface="Calibri"/>
                <a:cs typeface="Arial"/>
              </a:rPr>
              <a:t>8 CONVULSIONES asociadas a síncope vasovagal </a:t>
            </a:r>
          </a:p>
          <a:p>
            <a:pPr defTabSz="732571">
              <a:defRPr/>
            </a:pPr>
            <a:r>
              <a:rPr lang="es-ES" sz="1400" kern="0" dirty="0">
                <a:solidFill>
                  <a:prstClr val="black"/>
                </a:solidFill>
                <a:latin typeface="Calibri"/>
                <a:cs typeface="Arial"/>
              </a:rPr>
              <a:t>1 RASH GENERALIZADO</a:t>
            </a:r>
          </a:p>
          <a:p>
            <a:pPr defTabSz="732571">
              <a:defRPr/>
            </a:pPr>
            <a:r>
              <a:rPr lang="es-ES" sz="1400" kern="0" dirty="0">
                <a:solidFill>
                  <a:prstClr val="black"/>
                </a:solidFill>
                <a:latin typeface="Calibri"/>
                <a:cs typeface="Arial"/>
              </a:rPr>
              <a:t>2 BRONCOESPASMO</a:t>
            </a:r>
          </a:p>
          <a:p>
            <a:pPr algn="ctr" defTabSz="732571">
              <a:defRPr/>
            </a:pPr>
            <a:r>
              <a:rPr lang="es-ES" sz="2000" b="1" i="1" kern="0" dirty="0">
                <a:solidFill>
                  <a:schemeClr val="accent1"/>
                </a:solidFill>
                <a:latin typeface="Calibri"/>
                <a:cs typeface="Arial"/>
              </a:rPr>
              <a:t>100% Recuperación ad </a:t>
            </a:r>
            <a:r>
              <a:rPr lang="es-ES" sz="2000" b="1" i="1" kern="0" dirty="0" err="1">
                <a:solidFill>
                  <a:schemeClr val="accent1"/>
                </a:solidFill>
                <a:latin typeface="Calibri"/>
                <a:cs typeface="Arial"/>
              </a:rPr>
              <a:t>integrum</a:t>
            </a:r>
            <a:r>
              <a:rPr lang="es-ES" sz="2000" b="1" i="1" kern="0" dirty="0">
                <a:solidFill>
                  <a:schemeClr val="accent1"/>
                </a:solidFill>
                <a:latin typeface="Calibri"/>
                <a:cs typeface="Arial"/>
              </a:rPr>
              <a:t> </a:t>
            </a:r>
          </a:p>
        </p:txBody>
      </p:sp>
      <p:sp>
        <p:nvSpPr>
          <p:cNvPr id="17" name="8 CuadroTexto">
            <a:extLst>
              <a:ext uri="{FF2B5EF4-FFF2-40B4-BE49-F238E27FC236}">
                <a16:creationId xmlns:a16="http://schemas.microsoft.com/office/drawing/2014/main" id="{A3DB5A94-7202-C048-A728-CBF566D8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84" y="5257597"/>
            <a:ext cx="3174117" cy="8101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0782" tIns="35388" rIns="70782" bIns="35388">
            <a:spAutoFit/>
          </a:bodyPr>
          <a:lstStyle/>
          <a:p>
            <a:pPr defTabSz="732571">
              <a:defRPr/>
            </a:pPr>
            <a:r>
              <a:rPr lang="es-ES_tradnl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Dirección de Control de Enfermedades </a:t>
            </a:r>
            <a:r>
              <a:rPr lang="es-ES_tradnl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Inmunoprevenibles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MSAL</a:t>
            </a:r>
            <a:r>
              <a:rPr lang="es-ES_tradnl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3284" y="3338623"/>
            <a:ext cx="11802139" cy="7442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181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AC6F9B-4A19-7E42-BD1B-629F9A63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838200" y="234048"/>
            <a:ext cx="105156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  <a:buFont typeface="Arial"/>
              <a:buNone/>
            </a:pPr>
            <a:r>
              <a:rPr lang="en-GB" sz="4000" dirty="0" err="1"/>
              <a:t>Contenido</a:t>
            </a:r>
            <a:endParaRPr lang="en-GB" sz="4000" dirty="0"/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graphicFrame>
        <p:nvGraphicFramePr>
          <p:cNvPr id="9" name="5 Diagrama">
            <a:extLst>
              <a:ext uri="{FF2B5EF4-FFF2-40B4-BE49-F238E27FC236}">
                <a16:creationId xmlns:a16="http://schemas.microsoft.com/office/drawing/2014/main" id="{272E9A65-A3F2-87EB-E29B-C9AD4F029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809079"/>
              </p:ext>
            </p:extLst>
          </p:nvPr>
        </p:nvGraphicFramePr>
        <p:xfrm>
          <a:off x="990600" y="1978025"/>
          <a:ext cx="10244459" cy="371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8042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l="18691" r="18691"/>
          <a:stretch/>
        </p:blipFill>
        <p:spPr>
          <a:xfrm>
            <a:off x="490800" y="2003298"/>
            <a:ext cx="1411332" cy="1293768"/>
          </a:xfrm>
          <a:prstGeom prst="roundRect">
            <a:avLst>
              <a:gd name="adj" fmla="val 7322"/>
            </a:avLst>
          </a:prstGeom>
          <a:noFill/>
          <a:ln>
            <a:noFill/>
          </a:ln>
        </p:spPr>
      </p:pic>
      <p:sp>
        <p:nvSpPr>
          <p:cNvPr id="171" name="Google Shape;171;p11"/>
          <p:cNvSpPr/>
          <p:nvPr/>
        </p:nvSpPr>
        <p:spPr>
          <a:xfrm>
            <a:off x="266343" y="3401832"/>
            <a:ext cx="2189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sz="2000" b="1" dirty="0">
                <a:latin typeface="+mj-lt"/>
                <a:ea typeface="Montserrat"/>
                <a:cs typeface="Montserrat"/>
                <a:sym typeface="Montserrat"/>
              </a:rPr>
              <a:t>Incorporación</a:t>
            </a:r>
            <a:endParaRPr sz="2000"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168767" y="3837199"/>
            <a:ext cx="2096952" cy="141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Para </a:t>
            </a:r>
            <a:r>
              <a:rPr lang="es-MX" sz="1400" b="1" dirty="0">
                <a:latin typeface="+mj-lt"/>
                <a:ea typeface="Montserrat"/>
                <a:cs typeface="Montserrat"/>
                <a:sym typeface="Montserrat"/>
              </a:rPr>
              <a:t>niñas de 11 años </a:t>
            </a: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nacidas a partir año 2000</a:t>
            </a:r>
            <a:r>
              <a:rPr lang="es-MX" sz="1400" dirty="0">
                <a:latin typeface="+mj-lt"/>
                <a:sym typeface="Montserrat"/>
              </a:rPr>
              <a:t> con </a:t>
            </a: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vacuna bivalente (VPH 16/18). </a:t>
            </a:r>
            <a:endParaRPr sz="1400" dirty="0">
              <a:latin typeface="+mj-lt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647846" y="1494736"/>
            <a:ext cx="986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2400" dirty="0">
                <a:latin typeface="+mj-lt"/>
                <a:ea typeface="Montserrat SemiBold"/>
                <a:cs typeface="Montserrat SemiBold"/>
                <a:sym typeface="Montserrat SemiBold"/>
              </a:rPr>
              <a:t>2011</a:t>
            </a:r>
            <a:endParaRPr sz="2400" dirty="0"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3189300" y="1430700"/>
            <a:ext cx="986399" cy="43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2400" dirty="0">
                <a:latin typeface="+mj-lt"/>
                <a:ea typeface="Montserrat SemiBold"/>
                <a:cs typeface="Montserrat SemiBold"/>
                <a:sym typeface="Montserrat SemiBold"/>
              </a:rPr>
              <a:t>2014</a:t>
            </a:r>
            <a:endParaRPr sz="2400" dirty="0"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2794093" y="3418301"/>
            <a:ext cx="2189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sz="2000" b="1" dirty="0">
                <a:latin typeface="+mj-lt"/>
                <a:ea typeface="Montserrat"/>
                <a:cs typeface="Montserrat"/>
                <a:sym typeface="Montserrat"/>
              </a:rPr>
              <a:t>Cuadrivalente</a:t>
            </a:r>
            <a:endParaRPr sz="2000"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2363296" y="3827804"/>
            <a:ext cx="2722337" cy="170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900"/>
            </a:pP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Transición a vacuna </a:t>
            </a:r>
            <a:r>
              <a:rPr lang="es-MX" sz="1400" b="1" dirty="0">
                <a:latin typeface="+mj-lt"/>
                <a:ea typeface="Montserrat"/>
                <a:cs typeface="Montserrat"/>
                <a:sym typeface="Montserrat"/>
              </a:rPr>
              <a:t>cuadrivalente</a:t>
            </a: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buClr>
                <a:schemeClr val="lt1"/>
              </a:buClr>
              <a:buSzPts val="900"/>
            </a:pP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(VPH 6/11/16/18)</a:t>
            </a:r>
          </a:p>
          <a:p>
            <a:pPr algn="ctr">
              <a:buClr>
                <a:schemeClr val="lt1"/>
              </a:buClr>
              <a:buSzPts val="900"/>
            </a:pP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Incorporación </a:t>
            </a:r>
            <a:r>
              <a:rPr lang="es-MX" sz="1400" b="1" dirty="0">
                <a:latin typeface="+mj-lt"/>
                <a:ea typeface="Montserrat"/>
                <a:cs typeface="Montserrat"/>
                <a:sym typeface="Montserrat"/>
              </a:rPr>
              <a:t>de varones y </a:t>
            </a:r>
          </a:p>
          <a:p>
            <a:pPr algn="ctr">
              <a:buClr>
                <a:schemeClr val="lt1"/>
              </a:buClr>
              <a:buSzPts val="900"/>
            </a:pPr>
            <a:r>
              <a:rPr lang="es-MX" sz="1400" b="1" dirty="0">
                <a:latin typeface="+mj-lt"/>
                <a:ea typeface="Montserrat"/>
                <a:cs typeface="Montserrat"/>
                <a:sym typeface="Montserrat"/>
              </a:rPr>
              <a:t>mujeres de 11 a 26 años con VIH y trasplantados.</a:t>
            </a:r>
            <a:endParaRPr sz="1400" b="1" dirty="0">
              <a:latin typeface="+mj-lt"/>
            </a:endParaRPr>
          </a:p>
          <a:p>
            <a:pPr marL="228594" indent="-152396" algn="ctr">
              <a:buClr>
                <a:schemeClr val="lt1"/>
              </a:buClr>
              <a:buSzPts val="900"/>
            </a:pPr>
            <a:endParaRPr sz="14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5507039" y="1425773"/>
            <a:ext cx="931600" cy="4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2400" dirty="0">
                <a:latin typeface="+mj-lt"/>
                <a:ea typeface="Montserrat SemiBold"/>
                <a:cs typeface="Montserrat SemiBold"/>
                <a:sym typeface="Montserrat SemiBold"/>
              </a:rPr>
              <a:t>2015</a:t>
            </a:r>
            <a:endParaRPr sz="2400" dirty="0"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7698272" y="1426973"/>
            <a:ext cx="931600" cy="3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2400" dirty="0">
                <a:latin typeface="+mj-lt"/>
                <a:ea typeface="Montserrat SemiBold"/>
                <a:cs typeface="Montserrat SemiBold"/>
                <a:sym typeface="Montserrat SemiBold"/>
              </a:rPr>
              <a:t>2017</a:t>
            </a:r>
            <a:endParaRPr sz="2400" dirty="0"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5058979" y="3412480"/>
            <a:ext cx="2189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2000" b="1" dirty="0">
                <a:latin typeface="+mj-lt"/>
                <a:ea typeface="Montserrat"/>
                <a:cs typeface="Montserrat"/>
                <a:sym typeface="Montserrat"/>
              </a:rPr>
              <a:t>Dos dosis</a:t>
            </a:r>
            <a:endParaRPr sz="2000"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5394169" y="3837199"/>
            <a:ext cx="1559854" cy="10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Simplificación del esquema </a:t>
            </a:r>
          </a:p>
          <a:p>
            <a:pPr algn="ctr">
              <a:buClr>
                <a:srgbClr val="000000"/>
              </a:buClr>
              <a:buSzPts val="900"/>
            </a:pP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a </a:t>
            </a:r>
            <a:r>
              <a:rPr lang="es-MX" sz="1400" b="1" dirty="0">
                <a:latin typeface="+mj-lt"/>
                <a:ea typeface="Montserrat"/>
                <a:cs typeface="Montserrat"/>
                <a:sym typeface="Montserrat"/>
              </a:rPr>
              <a:t>dos</a:t>
            </a: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 dosis.</a:t>
            </a:r>
            <a:endParaRPr sz="1400" dirty="0">
              <a:latin typeface="+mj-lt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7220529" y="3412480"/>
            <a:ext cx="2189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2000" b="1" dirty="0">
                <a:latin typeface="+mj-lt"/>
                <a:ea typeface="Montserrat"/>
                <a:cs typeface="Montserrat"/>
                <a:sym typeface="Montserrat"/>
              </a:rPr>
              <a:t>Varones</a:t>
            </a:r>
            <a:endParaRPr sz="2000"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7566208" y="3819841"/>
            <a:ext cx="1892328" cy="143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Incorporación al CNV para </a:t>
            </a:r>
            <a:r>
              <a:rPr lang="es-MX" sz="1400" b="1" dirty="0">
                <a:latin typeface="+mj-lt"/>
                <a:ea typeface="Montserrat"/>
                <a:cs typeface="Montserrat"/>
                <a:sym typeface="Montserrat"/>
              </a:rPr>
              <a:t>niños de 11 años</a:t>
            </a: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 nacidos a partir año 2006.</a:t>
            </a:r>
            <a:endParaRPr sz="1400" dirty="0">
              <a:latin typeface="+mj-lt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353586" y="154524"/>
            <a:ext cx="10942005" cy="10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es-MX" sz="4000" dirty="0">
                <a:latin typeface="+mj-lt"/>
                <a:ea typeface="Lora"/>
                <a:cs typeface="Lora"/>
                <a:sym typeface="Lora"/>
              </a:rPr>
              <a:t>Argentina: Estrategia de vacunación contra VPH</a:t>
            </a:r>
            <a:endParaRPr sz="4000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10104944" y="1439962"/>
            <a:ext cx="931600" cy="3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2400">
                <a:latin typeface="+mj-lt"/>
                <a:ea typeface="Montserrat SemiBold"/>
                <a:cs typeface="Montserrat SemiBold"/>
                <a:sym typeface="Montserrat SemiBold"/>
              </a:rPr>
              <a:t>2024</a:t>
            </a:r>
            <a:endParaRPr sz="2400"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9896992" y="3311840"/>
            <a:ext cx="2189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sz="2000" b="1">
                <a:latin typeface="+mj-lt"/>
                <a:ea typeface="Montserrat"/>
                <a:cs typeface="Montserrat"/>
                <a:sym typeface="Montserrat"/>
              </a:rPr>
              <a:t>Única dosis</a:t>
            </a:r>
            <a:endParaRPr sz="2000" b="1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9403394" y="3782270"/>
            <a:ext cx="2535717" cy="176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28594" indent="-228594" algn="ctr">
              <a:buClr>
                <a:schemeClr val="lt1"/>
              </a:buClr>
              <a:buSzPts val="900"/>
              <a:buFont typeface="Arial"/>
              <a:buChar char="•"/>
            </a:pPr>
            <a:r>
              <a:rPr lang="es-MX" sz="1600" dirty="0">
                <a:latin typeface="+mj-lt"/>
                <a:ea typeface="Montserrat"/>
                <a:cs typeface="Montserrat"/>
                <a:sym typeface="Montserrat"/>
              </a:rPr>
              <a:t>Simplificación a esquema de </a:t>
            </a:r>
            <a:r>
              <a:rPr lang="es-MX" sz="1600" b="1" dirty="0">
                <a:latin typeface="+mj-lt"/>
                <a:ea typeface="Montserrat"/>
                <a:cs typeface="Montserrat"/>
                <a:sym typeface="Montserrat"/>
              </a:rPr>
              <a:t>una dosis</a:t>
            </a:r>
            <a:r>
              <a:rPr lang="es-MX" sz="16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1600" dirty="0">
              <a:latin typeface="+mj-lt"/>
            </a:endParaRPr>
          </a:p>
          <a:p>
            <a:pPr marL="228594" indent="-228594" algn="ctr">
              <a:buClr>
                <a:schemeClr val="lt1"/>
              </a:buClr>
              <a:buSzPts val="900"/>
              <a:buFont typeface="Arial"/>
              <a:buChar char="•"/>
            </a:pPr>
            <a:r>
              <a:rPr lang="es-MX" sz="1600" b="1" dirty="0">
                <a:latin typeface="+mj-lt"/>
                <a:ea typeface="Montserrat"/>
                <a:cs typeface="Montserrat"/>
                <a:sym typeface="Montserrat"/>
              </a:rPr>
              <a:t>Ampliación de la población </a:t>
            </a:r>
            <a:r>
              <a:rPr lang="es-MX" sz="1600" dirty="0">
                <a:latin typeface="+mj-lt"/>
                <a:ea typeface="Montserrat"/>
                <a:cs typeface="Montserrat"/>
                <a:sym typeface="Montserrat"/>
              </a:rPr>
              <a:t>de HIC </a:t>
            </a:r>
            <a:r>
              <a:rPr lang="es-MX" sz="1600" dirty="0">
                <a:ea typeface="Montserrat"/>
                <a:cs typeface="Montserrat"/>
                <a:sym typeface="Montserrat"/>
              </a:rPr>
              <a:t>a vacunar. </a:t>
            </a:r>
            <a:endParaRPr sz="1600" dirty="0">
              <a:latin typeface="+mj-lt"/>
            </a:endParaRPr>
          </a:p>
          <a:p>
            <a:pPr marL="228594" indent="-228594" algn="ctr">
              <a:buClr>
                <a:schemeClr val="lt1"/>
              </a:buClr>
              <a:buSzPts val="900"/>
              <a:buFont typeface="Arial"/>
              <a:buChar char="•"/>
            </a:pPr>
            <a:r>
              <a:rPr lang="es-MX" sz="1600" b="1" dirty="0">
                <a:latin typeface="+mj-lt"/>
                <a:ea typeface="Montserrat"/>
                <a:cs typeface="Montserrat"/>
                <a:sym typeface="Montserrat"/>
              </a:rPr>
              <a:t>Vacuna nonavalente</a:t>
            </a:r>
            <a:r>
              <a:rPr lang="es-MX" sz="16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sz="1600"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4">
            <a:alphaModFix/>
          </a:blip>
          <a:srcRect l="2757" r="2758"/>
          <a:stretch/>
        </p:blipFill>
        <p:spPr>
          <a:xfrm>
            <a:off x="3001012" y="1948458"/>
            <a:ext cx="1411332" cy="1375220"/>
          </a:xfrm>
          <a:prstGeom prst="roundRect">
            <a:avLst>
              <a:gd name="adj" fmla="val 7322"/>
            </a:avLst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8272" y="1967079"/>
            <a:ext cx="1277781" cy="13038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3" name="Google Shape;193;p11" descr="Insignia 1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0925" y="1836104"/>
            <a:ext cx="1847033" cy="156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 descr="Insignia con relleno sólid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5272" y="1766512"/>
            <a:ext cx="1847033" cy="1564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/>
          <p:nvPr/>
        </p:nvSpPr>
        <p:spPr>
          <a:xfrm>
            <a:off x="5394169" y="1967079"/>
            <a:ext cx="1512246" cy="1220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2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5;p11">
            <a:extLst>
              <a:ext uri="{FF2B5EF4-FFF2-40B4-BE49-F238E27FC236}">
                <a16:creationId xmlns:a16="http://schemas.microsoft.com/office/drawing/2014/main" id="{2A041203-6CAA-5994-EB6E-0801E1B38AE1}"/>
              </a:ext>
            </a:extLst>
          </p:cNvPr>
          <p:cNvSpPr/>
          <p:nvPr/>
        </p:nvSpPr>
        <p:spPr>
          <a:xfrm>
            <a:off x="9889292" y="2003011"/>
            <a:ext cx="1512246" cy="1220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2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60577164-3F8E-F63C-AEC2-C9DA39544DA4}"/>
              </a:ext>
            </a:extLst>
          </p:cNvPr>
          <p:cNvSpPr/>
          <p:nvPr/>
        </p:nvSpPr>
        <p:spPr>
          <a:xfrm>
            <a:off x="266344" y="5369665"/>
            <a:ext cx="11672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2400" i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Propósito:</a:t>
            </a:r>
            <a:endParaRPr lang="es-AR" sz="2000" i="1" dirty="0">
              <a:solidFill>
                <a:schemeClr val="accent1"/>
              </a:solidFill>
              <a:cs typeface="Calibr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s-AR" sz="2000" i="1" dirty="0">
                <a:solidFill>
                  <a:schemeClr val="accent1"/>
                </a:solidFill>
                <a:cs typeface="Calibri" pitchFamily="34" charset="0"/>
              </a:rPr>
              <a:t>Disminuir la incidencia y mortalidad por cáncer cuello uterino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s-AR" sz="2000" i="1" dirty="0">
                <a:solidFill>
                  <a:schemeClr val="accent1"/>
                </a:solidFill>
                <a:cs typeface="Calibri" pitchFamily="34" charset="0"/>
              </a:rPr>
              <a:t>Disminuir la carga de enfermedad asociada al VPH, sus complicaciones y mortalidad. </a:t>
            </a:r>
          </a:p>
        </p:txBody>
      </p:sp>
      <p:pic>
        <p:nvPicPr>
          <p:cNvPr id="2" name="Imagen 24">
            <a:extLst>
              <a:ext uri="{FF2B5EF4-FFF2-40B4-BE49-F238E27FC236}">
                <a16:creationId xmlns:a16="http://schemas.microsoft.com/office/drawing/2014/main" id="{3F10FAF2-BDB0-9D87-07EA-62F8851E0E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278555" y="247077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8;p27">
            <a:extLst>
              <a:ext uri="{FF2B5EF4-FFF2-40B4-BE49-F238E27FC236}">
                <a16:creationId xmlns:a16="http://schemas.microsoft.com/office/drawing/2014/main" id="{19CE63CF-4EEC-59BE-D263-C4162A606ACF}"/>
              </a:ext>
            </a:extLst>
          </p:cNvPr>
          <p:cNvSpPr txBox="1"/>
          <p:nvPr/>
        </p:nvSpPr>
        <p:spPr>
          <a:xfrm>
            <a:off x="4113125" y="223683"/>
            <a:ext cx="6966857" cy="173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4000" i="0" u="none" strike="noStrike" cap="none" dirty="0">
                <a:latin typeface="+mj-lt"/>
                <a:ea typeface="Lora"/>
                <a:cs typeface="Lora"/>
                <a:sym typeface="Lora"/>
              </a:rPr>
              <a:t>Nuevo esquema de vacunacion contra VPH</a:t>
            </a:r>
            <a:endParaRPr lang="es-MX" sz="4000" dirty="0">
              <a:latin typeface="+mj-lt"/>
            </a:endParaRPr>
          </a:p>
        </p:txBody>
      </p:sp>
      <p:pic>
        <p:nvPicPr>
          <p:cNvPr id="2" name="Google Shape;399;p28">
            <a:extLst>
              <a:ext uri="{FF2B5EF4-FFF2-40B4-BE49-F238E27FC236}">
                <a16:creationId xmlns:a16="http://schemas.microsoft.com/office/drawing/2014/main" id="{A44D4BAB-8489-6211-76E0-73B54C8633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460" y="1229776"/>
            <a:ext cx="2838477" cy="3650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5" name="Google Shape;400;p28">
            <a:extLst>
              <a:ext uri="{FF2B5EF4-FFF2-40B4-BE49-F238E27FC236}">
                <a16:creationId xmlns:a16="http://schemas.microsoft.com/office/drawing/2014/main" id="{40D283DD-F62E-A58D-5BBF-2D9BA930B4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7136" r="3225"/>
          <a:stretch/>
        </p:blipFill>
        <p:spPr>
          <a:xfrm>
            <a:off x="3895611" y="1971109"/>
            <a:ext cx="7902970" cy="4260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01;p28">
            <a:extLst>
              <a:ext uri="{FF2B5EF4-FFF2-40B4-BE49-F238E27FC236}">
                <a16:creationId xmlns:a16="http://schemas.microsoft.com/office/drawing/2014/main" id="{EE680C4A-B20C-238B-E2FC-798962F3EA4F}"/>
              </a:ext>
            </a:extLst>
          </p:cNvPr>
          <p:cNvSpPr txBox="1"/>
          <p:nvPr/>
        </p:nvSpPr>
        <p:spPr>
          <a:xfrm>
            <a:off x="4258704" y="6388136"/>
            <a:ext cx="667569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https://bancos.salud.gob.ar/recurso/informe-tecnico-dosis-unica-de-vacuna-contra-el-vph</a:t>
            </a:r>
            <a:endParaRPr lang="es-MX" sz="1000" b="0" i="0" u="none" strike="noStrike" cap="none" dirty="0">
              <a:solidFill>
                <a:schemeClr val="bg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4">
            <a:extLst>
              <a:ext uri="{FF2B5EF4-FFF2-40B4-BE49-F238E27FC236}">
                <a16:creationId xmlns:a16="http://schemas.microsoft.com/office/drawing/2014/main" id="{FBD722A8-305C-861E-BBBA-435EC07122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234277" y="265668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5320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201244" y="2309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3" name="Google Shape;387;p27">
            <a:extLst>
              <a:ext uri="{FF2B5EF4-FFF2-40B4-BE49-F238E27FC236}">
                <a16:creationId xmlns:a16="http://schemas.microsoft.com/office/drawing/2014/main" id="{302ADF25-3E43-157A-5489-35F98BE6679E}"/>
              </a:ext>
            </a:extLst>
          </p:cNvPr>
          <p:cNvSpPr txBox="1"/>
          <p:nvPr/>
        </p:nvSpPr>
        <p:spPr>
          <a:xfrm>
            <a:off x="353796" y="2293984"/>
            <a:ext cx="11649518" cy="345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Para el 2023, teniendo en cuenta la evidencia científica, las recomendaciones internacionales, el análisis del grupo de trabajo y posterior recomendación de la Comisión Nacional de Inmunizaciones (CoNaIn), Argentina define: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Continuar con la estrategia de vacunación en personas que viven con </a:t>
            </a: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VIH, personas trasplantadas</a:t>
            </a:r>
            <a:r>
              <a:rPr lang="es-MX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, y ampliar la indicación para las personas con las siguientes condiciones de inmunocompromiso: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Lupus Eritematoso Sistémico (LES)</a:t>
            </a:r>
            <a:endParaRPr sz="1600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Artritis Idiopática Juvenil (AIJ)</a:t>
            </a:r>
            <a:endParaRPr sz="1600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Enfermedad Inflamatoria Intestinal (EII)</a:t>
            </a:r>
            <a:endParaRPr sz="1600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Dermatomiositis (DM)</a:t>
            </a:r>
            <a:endParaRPr sz="1600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Otras </a:t>
            </a:r>
            <a:r>
              <a:rPr lang="es-MX" sz="1600" b="1" i="0" u="none" strike="noStrike" cap="none" dirty="0">
                <a:latin typeface="Montserrat" pitchFamily="2" charset="77"/>
                <a:ea typeface="Montserrat"/>
                <a:cs typeface="Montserrat"/>
                <a:sym typeface="Montserrat"/>
              </a:rPr>
              <a:t>enfermedades autoinmunes en plan </a:t>
            </a: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de recibir drogas inmunosupresoras. 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El esquema para las personas que tengan entre 11 y 26 años y que pertenezcan a los grupos de huéspedes con inmunocompromiso, es de </a:t>
            </a:r>
            <a:r>
              <a:rPr lang="es-MX" sz="16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3 dosis (0, 2 y 6 meses)  </a:t>
            </a:r>
            <a:r>
              <a:rPr lang="es-MX" sz="16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considerando idealmente recibir el esquema completo antes de iniciar la inmunosupresión. </a:t>
            </a:r>
            <a:endParaRPr sz="1600" dirty="0"/>
          </a:p>
        </p:txBody>
      </p:sp>
      <p:sp>
        <p:nvSpPr>
          <p:cNvPr id="4" name="Google Shape;388;p27">
            <a:extLst>
              <a:ext uri="{FF2B5EF4-FFF2-40B4-BE49-F238E27FC236}">
                <a16:creationId xmlns:a16="http://schemas.microsoft.com/office/drawing/2014/main" id="{19CE63CF-4EEC-59BE-D263-C4162A606ACF}"/>
              </a:ext>
            </a:extLst>
          </p:cNvPr>
          <p:cNvSpPr txBox="1"/>
          <p:nvPr/>
        </p:nvSpPr>
        <p:spPr>
          <a:xfrm>
            <a:off x="713424" y="334611"/>
            <a:ext cx="9665818" cy="159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3200" b="1" i="0" u="none" strike="noStrike" cap="none" dirty="0">
                <a:latin typeface="+mj-lt"/>
                <a:ea typeface="Lora"/>
                <a:cs typeface="Lora"/>
                <a:sym typeface="Lora"/>
              </a:rPr>
              <a:t>Memorándum Vacunación contra VPH - Ampliación de la Población </a:t>
            </a:r>
            <a:r>
              <a:rPr lang="es-MX" sz="3200" b="1" dirty="0">
                <a:latin typeface="+mj-lt"/>
                <a:ea typeface="Lora"/>
                <a:cs typeface="Lora"/>
                <a:sym typeface="Lora"/>
              </a:rPr>
              <a:t>O</a:t>
            </a:r>
            <a:r>
              <a:rPr lang="es-MX" sz="3200" b="1" i="0" u="none" strike="noStrike" cap="none" dirty="0">
                <a:latin typeface="+mj-lt"/>
                <a:ea typeface="Lora"/>
                <a:cs typeface="Lora"/>
                <a:sym typeface="Lora"/>
              </a:rPr>
              <a:t>bjetivo a vacunar de Huéspedes con Inmunocompromiso. (10 de octubre 2023)</a:t>
            </a:r>
            <a:r>
              <a:rPr lang="es-MX" sz="3200" dirty="0">
                <a:latin typeface="+mj-lt"/>
                <a:sym typeface="Lora"/>
              </a:rPr>
              <a:t> </a:t>
            </a:r>
            <a:endParaRPr lang="es-MX" sz="3200" dirty="0">
              <a:latin typeface="+mj-lt"/>
            </a:endParaRPr>
          </a:p>
        </p:txBody>
      </p:sp>
      <p:sp>
        <p:nvSpPr>
          <p:cNvPr id="8" name="Google Shape;391;p27">
            <a:extLst>
              <a:ext uri="{FF2B5EF4-FFF2-40B4-BE49-F238E27FC236}">
                <a16:creationId xmlns:a16="http://schemas.microsoft.com/office/drawing/2014/main" id="{697E1B9D-1550-A926-F67D-3F0C2165733E}"/>
              </a:ext>
            </a:extLst>
          </p:cNvPr>
          <p:cNvSpPr txBox="1"/>
          <p:nvPr/>
        </p:nvSpPr>
        <p:spPr>
          <a:xfrm>
            <a:off x="2883498" y="6415667"/>
            <a:ext cx="77116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A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bg2">
                    <a:lumMod val="50000"/>
                  </a:schemeClr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 dirty="0">
                <a:sym typeface="Montserrat"/>
                <a:hlinkClick r:id="rId4"/>
              </a:rPr>
              <a:t>https://www.argentina.gob.ar/salud/inmunoprevenibles/recomendaciones-manuales-y-lineamientos</a:t>
            </a:r>
            <a:endParaRPr lang="es-MX" dirty="0">
              <a:sym typeface="Montserrat"/>
            </a:endParaRPr>
          </a:p>
          <a:p>
            <a:endParaRPr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99360C-D015-7A1B-18B3-0E3BD1F4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829" y="4187045"/>
            <a:ext cx="2235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40DC4442-E9B0-545D-2C9C-6877D11A7876}"/>
              </a:ext>
            </a:extLst>
          </p:cNvPr>
          <p:cNvGrpSpPr/>
          <p:nvPr/>
        </p:nvGrpSpPr>
        <p:grpSpPr>
          <a:xfrm>
            <a:off x="5926570" y="473342"/>
            <a:ext cx="1144509" cy="1164744"/>
            <a:chOff x="5607387" y="542697"/>
            <a:chExt cx="1144509" cy="1164744"/>
          </a:xfrm>
        </p:grpSpPr>
        <p:sp>
          <p:nvSpPr>
            <p:cNvPr id="475" name="Google Shape;475;p33"/>
            <p:cNvSpPr/>
            <p:nvPr/>
          </p:nvSpPr>
          <p:spPr>
            <a:xfrm>
              <a:off x="5607387" y="542697"/>
              <a:ext cx="1144509" cy="1164744"/>
            </a:xfrm>
            <a:prstGeom prst="ellipse">
              <a:avLst/>
            </a:pr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16000" tIns="45700" rIns="216000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24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476" name="Google Shape;476;p33"/>
            <p:cNvGrpSpPr/>
            <p:nvPr/>
          </p:nvGrpSpPr>
          <p:grpSpPr>
            <a:xfrm>
              <a:off x="5778967" y="780028"/>
              <a:ext cx="738800" cy="738800"/>
              <a:chOff x="6793030" y="2235612"/>
              <a:chExt cx="390240" cy="374047"/>
            </a:xfrm>
          </p:grpSpPr>
          <p:sp>
            <p:nvSpPr>
              <p:cNvPr id="477" name="Google Shape;477;p33"/>
              <p:cNvSpPr/>
              <p:nvPr/>
            </p:nvSpPr>
            <p:spPr>
              <a:xfrm>
                <a:off x="6897520" y="2314384"/>
                <a:ext cx="2857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95275" extrusionOk="0">
                    <a:moveTo>
                      <a:pt x="266033" y="7144"/>
                    </a:moveTo>
                    <a:lnTo>
                      <a:pt x="215455" y="7144"/>
                    </a:lnTo>
                    <a:lnTo>
                      <a:pt x="215455" y="24194"/>
                    </a:lnTo>
                    <a:lnTo>
                      <a:pt x="215455" y="40958"/>
                    </a:lnTo>
                    <a:lnTo>
                      <a:pt x="215455" y="142589"/>
                    </a:lnTo>
                    <a:cubicBezTo>
                      <a:pt x="215455" y="170402"/>
                      <a:pt x="192881" y="192977"/>
                      <a:pt x="165068" y="192977"/>
                    </a:cubicBezTo>
                    <a:lnTo>
                      <a:pt x="61436" y="192977"/>
                    </a:lnTo>
                    <a:lnTo>
                      <a:pt x="45529" y="204121"/>
                    </a:lnTo>
                    <a:lnTo>
                      <a:pt x="21621" y="220885"/>
                    </a:lnTo>
                    <a:lnTo>
                      <a:pt x="7144" y="231077"/>
                    </a:lnTo>
                    <a:cubicBezTo>
                      <a:pt x="10191" y="235077"/>
                      <a:pt x="14954" y="237649"/>
                      <a:pt x="20383" y="237649"/>
                    </a:cubicBezTo>
                    <a:lnTo>
                      <a:pt x="134683" y="237649"/>
                    </a:lnTo>
                    <a:lnTo>
                      <a:pt x="215836" y="294418"/>
                    </a:lnTo>
                    <a:cubicBezTo>
                      <a:pt x="218694" y="296418"/>
                      <a:pt x="222028" y="297466"/>
                      <a:pt x="225457" y="297466"/>
                    </a:cubicBezTo>
                    <a:cubicBezTo>
                      <a:pt x="229457" y="297466"/>
                      <a:pt x="233457" y="296037"/>
                      <a:pt x="236696" y="293084"/>
                    </a:cubicBezTo>
                    <a:cubicBezTo>
                      <a:pt x="240220" y="289846"/>
                      <a:pt x="242125" y="285179"/>
                      <a:pt x="242125" y="280416"/>
                    </a:cubicBezTo>
                    <a:lnTo>
                      <a:pt x="242125" y="238411"/>
                    </a:lnTo>
                    <a:lnTo>
                      <a:pt x="266223" y="238411"/>
                    </a:lnTo>
                    <a:cubicBezTo>
                      <a:pt x="275463" y="238411"/>
                      <a:pt x="282987" y="230886"/>
                      <a:pt x="282987" y="221647"/>
                    </a:cubicBezTo>
                    <a:lnTo>
                      <a:pt x="282987" y="24003"/>
                    </a:lnTo>
                    <a:cubicBezTo>
                      <a:pt x="283083" y="14669"/>
                      <a:pt x="275463" y="7144"/>
                      <a:pt x="266033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8" name="Google Shape;478;p33"/>
              <p:cNvSpPr/>
              <p:nvPr/>
            </p:nvSpPr>
            <p:spPr>
              <a:xfrm>
                <a:off x="6793030" y="2235612"/>
                <a:ext cx="28575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304800" extrusionOk="0">
                    <a:moveTo>
                      <a:pt x="269748" y="7144"/>
                    </a:moveTo>
                    <a:lnTo>
                      <a:pt x="23908" y="7144"/>
                    </a:lnTo>
                    <a:cubicBezTo>
                      <a:pt x="14668" y="7144"/>
                      <a:pt x="7144" y="14668"/>
                      <a:pt x="7144" y="23908"/>
                    </a:cubicBezTo>
                    <a:lnTo>
                      <a:pt x="7144" y="221361"/>
                    </a:lnTo>
                    <a:cubicBezTo>
                      <a:pt x="7144" y="230600"/>
                      <a:pt x="14668" y="238125"/>
                      <a:pt x="23908" y="238125"/>
                    </a:cubicBezTo>
                    <a:lnTo>
                      <a:pt x="47244" y="238125"/>
                    </a:lnTo>
                    <a:lnTo>
                      <a:pt x="47244" y="281178"/>
                    </a:lnTo>
                    <a:cubicBezTo>
                      <a:pt x="47244" y="285655"/>
                      <a:pt x="48863" y="290036"/>
                      <a:pt x="52007" y="293180"/>
                    </a:cubicBezTo>
                    <a:cubicBezTo>
                      <a:pt x="55340" y="296609"/>
                      <a:pt x="59722" y="298228"/>
                      <a:pt x="64008" y="298228"/>
                    </a:cubicBezTo>
                    <a:cubicBezTo>
                      <a:pt x="67342" y="298228"/>
                      <a:pt x="70771" y="297180"/>
                      <a:pt x="73628" y="295180"/>
                    </a:cubicBezTo>
                    <a:lnTo>
                      <a:pt x="107632" y="271367"/>
                    </a:lnTo>
                    <a:lnTo>
                      <a:pt x="124396" y="259651"/>
                    </a:lnTo>
                    <a:lnTo>
                      <a:pt x="141161" y="247936"/>
                    </a:lnTo>
                    <a:lnTo>
                      <a:pt x="154972" y="238220"/>
                    </a:lnTo>
                    <a:lnTo>
                      <a:pt x="269653" y="238220"/>
                    </a:lnTo>
                    <a:cubicBezTo>
                      <a:pt x="278892" y="238220"/>
                      <a:pt x="286417" y="230695"/>
                      <a:pt x="286417" y="221456"/>
                    </a:cubicBezTo>
                    <a:lnTo>
                      <a:pt x="286417" y="119158"/>
                    </a:lnTo>
                    <a:lnTo>
                      <a:pt x="286417" y="102394"/>
                    </a:lnTo>
                    <a:lnTo>
                      <a:pt x="286417" y="85630"/>
                    </a:lnTo>
                    <a:lnTo>
                      <a:pt x="286417" y="24003"/>
                    </a:lnTo>
                    <a:cubicBezTo>
                      <a:pt x="286512" y="14668"/>
                      <a:pt x="279082" y="7144"/>
                      <a:pt x="269748" y="7144"/>
                    </a:cubicBezTo>
                    <a:close/>
                    <a:moveTo>
                      <a:pt x="219170" y="160877"/>
                    </a:moveTo>
                    <a:cubicBezTo>
                      <a:pt x="217932" y="169164"/>
                      <a:pt x="210598" y="175165"/>
                      <a:pt x="202216" y="175165"/>
                    </a:cubicBezTo>
                    <a:lnTo>
                      <a:pt x="192405" y="175165"/>
                    </a:lnTo>
                    <a:lnTo>
                      <a:pt x="91630" y="175165"/>
                    </a:lnTo>
                    <a:cubicBezTo>
                      <a:pt x="82582" y="175165"/>
                      <a:pt x="74771" y="168116"/>
                      <a:pt x="74486" y="158972"/>
                    </a:cubicBezTo>
                    <a:cubicBezTo>
                      <a:pt x="74200" y="149447"/>
                      <a:pt x="81725" y="141732"/>
                      <a:pt x="91154" y="141732"/>
                    </a:cubicBezTo>
                    <a:lnTo>
                      <a:pt x="202597" y="141732"/>
                    </a:lnTo>
                    <a:cubicBezTo>
                      <a:pt x="209265" y="141732"/>
                      <a:pt x="215075" y="145637"/>
                      <a:pt x="217741" y="151352"/>
                    </a:cubicBezTo>
                    <a:cubicBezTo>
                      <a:pt x="219075" y="154114"/>
                      <a:pt x="219646" y="157353"/>
                      <a:pt x="219170" y="160877"/>
                    </a:cubicBezTo>
                    <a:close/>
                    <a:moveTo>
                      <a:pt x="202597" y="108204"/>
                    </a:moveTo>
                    <a:lnTo>
                      <a:pt x="91630" y="108204"/>
                    </a:lnTo>
                    <a:cubicBezTo>
                      <a:pt x="82582" y="108204"/>
                      <a:pt x="74771" y="101155"/>
                      <a:pt x="74486" y="92107"/>
                    </a:cubicBezTo>
                    <a:cubicBezTo>
                      <a:pt x="74200" y="82582"/>
                      <a:pt x="81725" y="74771"/>
                      <a:pt x="91154" y="74771"/>
                    </a:cubicBezTo>
                    <a:lnTo>
                      <a:pt x="202597" y="74771"/>
                    </a:lnTo>
                    <a:cubicBezTo>
                      <a:pt x="211836" y="74771"/>
                      <a:pt x="219361" y="82296"/>
                      <a:pt x="219361" y="91535"/>
                    </a:cubicBezTo>
                    <a:cubicBezTo>
                      <a:pt x="219266" y="100774"/>
                      <a:pt x="211836" y="108204"/>
                      <a:pt x="202597" y="1082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79" name="Google Shape;479;p33"/>
          <p:cNvSpPr txBox="1"/>
          <p:nvPr/>
        </p:nvSpPr>
        <p:spPr>
          <a:xfrm>
            <a:off x="478283" y="2488745"/>
            <a:ext cx="5904213" cy="290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85750" indent="-285750" algn="just">
              <a:spcAft>
                <a:spcPts val="1333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VPH 16 y 18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representan el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70%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 de los genotipos causantes de CCU.</a:t>
            </a:r>
          </a:p>
          <a:p>
            <a:pPr marL="285750" indent="-285750" algn="just">
              <a:spcAft>
                <a:spcPts val="1333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En Latinoamérica los genotipos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31, 33, 45 , 52 y 58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causan al menos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20%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 de los CCU. </a:t>
            </a:r>
          </a:p>
          <a:p>
            <a:pPr algn="just"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s-MX" sz="2000" i="1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Estos genotipos se encuentran contenidos en la vacuna nonavalente, lo que justifica que dicha vacuna sea la que ofrece la </a:t>
            </a:r>
            <a:r>
              <a:rPr lang="es-MX" sz="2000" b="1" i="1" dirty="0">
                <a:solidFill>
                  <a:schemeClr val="accent1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mayor cobertura disponible de genotipos prevalentes de virus papiloma humano en Argentina.</a:t>
            </a:r>
            <a:endParaRPr sz="2000" b="1" i="1" dirty="0">
              <a:solidFill>
                <a:schemeClr val="accent1">
                  <a:lumMod val="75000"/>
                </a:schemeClr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907042" y="1676608"/>
            <a:ext cx="5046694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s-MX" sz="2133" b="1" dirty="0">
                <a:latin typeface="Montserrat"/>
                <a:ea typeface="Montserrat"/>
                <a:cs typeface="Montserrat"/>
                <a:sym typeface="Montserrat"/>
              </a:rPr>
              <a:t>Justificación de uso en Argentina</a:t>
            </a:r>
            <a:endParaRPr sz="2133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645747" y="421420"/>
            <a:ext cx="5046694" cy="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es-MX" sz="4000" dirty="0">
                <a:latin typeface="+mj-lt"/>
                <a:ea typeface="Lora"/>
                <a:cs typeface="Lora"/>
                <a:sym typeface="Lora"/>
              </a:rPr>
              <a:t>Vacuna </a:t>
            </a:r>
            <a:r>
              <a:rPr lang="es-MX" sz="4000" dirty="0" err="1">
                <a:latin typeface="+mj-lt"/>
                <a:ea typeface="Lora"/>
                <a:cs typeface="Lora"/>
                <a:sym typeface="Lora"/>
              </a:rPr>
              <a:t>nonavalente</a:t>
            </a:r>
            <a:endParaRPr sz="4000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037A80-0F69-2FC0-4A5E-6522486A5EA6}"/>
              </a:ext>
            </a:extLst>
          </p:cNvPr>
          <p:cNvSpPr txBox="1"/>
          <p:nvPr/>
        </p:nvSpPr>
        <p:spPr>
          <a:xfrm>
            <a:off x="478283" y="5675955"/>
            <a:ext cx="59042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A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bg2">
                    <a:lumMod val="50000"/>
                  </a:schemeClr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AR" dirty="0"/>
              <a:t>Correa, Rita Mariel et al. </a:t>
            </a:r>
            <a:r>
              <a:rPr lang="en-US" dirty="0"/>
              <a:t>“Distribution of human papillomavirus genotypes by severity of cervical lesions in HPV screened positive women from the ESTAMPA study in Latin America.” </a:t>
            </a:r>
            <a:r>
              <a:rPr lang="en-US" dirty="0" err="1"/>
              <a:t>PloS</a:t>
            </a:r>
            <a:r>
              <a:rPr lang="en-US" dirty="0"/>
              <a:t> one vol. 17,7 e0272205. 29 Jul. 2022, doi:10.1371/journal.pone.0272205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E961B1-B6BF-525D-1443-19183056B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96" y="1889921"/>
            <a:ext cx="4762509" cy="11647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72A5D2-C2FE-96E7-29B8-E61D9555F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64" y="3090373"/>
            <a:ext cx="4762509" cy="2518271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4" name="Imagen 24">
            <a:extLst>
              <a:ext uri="{FF2B5EF4-FFF2-40B4-BE49-F238E27FC236}">
                <a16:creationId xmlns:a16="http://schemas.microsoft.com/office/drawing/2014/main" id="{0470F54B-CB09-A791-0D03-FCDDF014BE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062213" y="208232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14768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838200" y="234048"/>
            <a:ext cx="105156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  <a:buFont typeface="Arial"/>
              <a:buNone/>
            </a:pPr>
            <a:r>
              <a:rPr lang="en-GB" sz="4000" dirty="0" err="1"/>
              <a:t>Contenido</a:t>
            </a:r>
            <a:endParaRPr lang="en-GB" sz="4000" dirty="0"/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graphicFrame>
        <p:nvGraphicFramePr>
          <p:cNvPr id="8" name="5 Diagrama">
            <a:extLst>
              <a:ext uri="{FF2B5EF4-FFF2-40B4-BE49-F238E27FC236}">
                <a16:creationId xmlns:a16="http://schemas.microsoft.com/office/drawing/2014/main" id="{267A753E-3D91-4849-882A-7B06D1B03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088718"/>
              </p:ext>
            </p:extLst>
          </p:nvPr>
        </p:nvGraphicFramePr>
        <p:xfrm>
          <a:off x="838200" y="1825625"/>
          <a:ext cx="10244459" cy="371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2983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69349"/>
              </p:ext>
            </p:extLst>
          </p:nvPr>
        </p:nvGraphicFramePr>
        <p:xfrm>
          <a:off x="-186163" y="1406909"/>
          <a:ext cx="11796280" cy="368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557851" y="43976"/>
            <a:ext cx="11056841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 err="1"/>
              <a:t>Esquema</a:t>
            </a:r>
            <a:r>
              <a:rPr lang="en-GB" sz="4000" dirty="0"/>
              <a:t> de </a:t>
            </a:r>
            <a:r>
              <a:rPr lang="en-GB" sz="4000" dirty="0" err="1"/>
              <a:t>vacunación</a:t>
            </a:r>
            <a:r>
              <a:rPr lang="en-GB" sz="4000" dirty="0"/>
              <a:t> VPH</a:t>
            </a:r>
          </a:p>
        </p:txBody>
      </p:sp>
      <p:sp>
        <p:nvSpPr>
          <p:cNvPr id="11" name="17 Rectángulo">
            <a:extLst>
              <a:ext uri="{FF2B5EF4-FFF2-40B4-BE49-F238E27FC236}">
                <a16:creationId xmlns:a16="http://schemas.microsoft.com/office/drawing/2014/main" id="{84053CC4-49B4-3646-ACF0-2B126A6CA09D}"/>
              </a:ext>
            </a:extLst>
          </p:cNvPr>
          <p:cNvSpPr/>
          <p:nvPr/>
        </p:nvSpPr>
        <p:spPr>
          <a:xfrm>
            <a:off x="73912" y="5547536"/>
            <a:ext cx="11774161" cy="89774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AR" i="1" u="sng" dirty="0">
                <a:solidFill>
                  <a:schemeClr val="accent1"/>
                </a:solidFill>
              </a:rPr>
              <a:t>Intervalo mínimo esquema de 3 dosis</a:t>
            </a:r>
            <a:r>
              <a:rPr lang="es-AR" i="1" dirty="0">
                <a:solidFill>
                  <a:schemeClr val="accent1"/>
                </a:solidFill>
              </a:rPr>
              <a:t>: 1° y 2°: 1 mes, 2° y 3°: 3 meses, 1° y 3°: 6 meses.</a:t>
            </a:r>
          </a:p>
          <a:p>
            <a:pPr algn="ctr">
              <a:defRPr/>
            </a:pPr>
            <a:r>
              <a:rPr lang="es-AR" i="1" u="sng" dirty="0">
                <a:solidFill>
                  <a:schemeClr val="accent1"/>
                </a:solidFill>
              </a:rPr>
              <a:t>Intervalo mínimo esquema de 2 dosis</a:t>
            </a:r>
            <a:r>
              <a:rPr lang="es-AR" i="1" dirty="0">
                <a:solidFill>
                  <a:schemeClr val="accent1"/>
                </a:solidFill>
              </a:rPr>
              <a:t>: 6 meses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8309" y="6477142"/>
            <a:ext cx="109617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Disponible en: https://www.argentina.gob.ar/salud/inmunoprevenibles/recomendaciones-manuales-y-lineamientos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927" y="1820968"/>
            <a:ext cx="846034" cy="11799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7DC81D-957E-7AAC-5310-0644721F4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3891" y="2731614"/>
            <a:ext cx="880839" cy="1252300"/>
          </a:xfrm>
          <a:prstGeom prst="rect">
            <a:avLst/>
          </a:prstGeom>
        </p:spPr>
      </p:pic>
      <p:pic>
        <p:nvPicPr>
          <p:cNvPr id="10" name="Gráfico 9" descr="Needle con relleno sólido">
            <a:extLst>
              <a:ext uri="{FF2B5EF4-FFF2-40B4-BE49-F238E27FC236}">
                <a16:creationId xmlns:a16="http://schemas.microsoft.com/office/drawing/2014/main" id="{4134C0FF-C2D2-A283-32DC-AAF31984E0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6948" y="1468080"/>
            <a:ext cx="641297" cy="641297"/>
          </a:xfrm>
          <a:prstGeom prst="rect">
            <a:avLst/>
          </a:prstGeom>
        </p:spPr>
      </p:pic>
      <p:pic>
        <p:nvPicPr>
          <p:cNvPr id="15" name="Gráfico 14" descr="Needle con relleno sólido">
            <a:extLst>
              <a:ext uri="{FF2B5EF4-FFF2-40B4-BE49-F238E27FC236}">
                <a16:creationId xmlns:a16="http://schemas.microsoft.com/office/drawing/2014/main" id="{2F2982EC-3A29-5E6D-57A2-E11ABF26D8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0711" y="2410966"/>
            <a:ext cx="641297" cy="641297"/>
          </a:xfrm>
          <a:prstGeom prst="rect">
            <a:avLst/>
          </a:prstGeom>
        </p:spPr>
      </p:pic>
      <p:pic>
        <p:nvPicPr>
          <p:cNvPr id="18" name="Gráfico 17" descr="Needle con relleno sólido">
            <a:extLst>
              <a:ext uri="{FF2B5EF4-FFF2-40B4-BE49-F238E27FC236}">
                <a16:creationId xmlns:a16="http://schemas.microsoft.com/office/drawing/2014/main" id="{E6D08C03-5F44-03BB-EC50-72CC5CCCC4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38612" y="4382963"/>
            <a:ext cx="641297" cy="641297"/>
          </a:xfrm>
          <a:prstGeom prst="rect">
            <a:avLst/>
          </a:prstGeom>
        </p:spPr>
      </p:pic>
      <p:pic>
        <p:nvPicPr>
          <p:cNvPr id="19" name="Gráfico 18" descr="Needle con relleno sólido">
            <a:extLst>
              <a:ext uri="{FF2B5EF4-FFF2-40B4-BE49-F238E27FC236}">
                <a16:creationId xmlns:a16="http://schemas.microsoft.com/office/drawing/2014/main" id="{B43BBD74-9B69-9992-D84F-E9994737EB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8305" y="4373266"/>
            <a:ext cx="650993" cy="650993"/>
          </a:xfrm>
          <a:prstGeom prst="rect">
            <a:avLst/>
          </a:prstGeom>
        </p:spPr>
      </p:pic>
      <p:pic>
        <p:nvPicPr>
          <p:cNvPr id="20" name="Gráfico 19" descr="Needle con relleno sólido">
            <a:extLst>
              <a:ext uri="{FF2B5EF4-FFF2-40B4-BE49-F238E27FC236}">
                <a16:creationId xmlns:a16="http://schemas.microsoft.com/office/drawing/2014/main" id="{BDD3BB19-CB99-306D-65C9-A70CFC1DFA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50307" y="4382962"/>
            <a:ext cx="650993" cy="650993"/>
          </a:xfrm>
          <a:prstGeom prst="rect">
            <a:avLst/>
          </a:prstGeom>
        </p:spPr>
      </p:pic>
      <p:pic>
        <p:nvPicPr>
          <p:cNvPr id="2" name="Gráfico 1" descr="Needle con relleno sólido">
            <a:extLst>
              <a:ext uri="{FF2B5EF4-FFF2-40B4-BE49-F238E27FC236}">
                <a16:creationId xmlns:a16="http://schemas.microsoft.com/office/drawing/2014/main" id="{47770177-C079-4AB6-A586-04914D4B08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64145" y="3383471"/>
            <a:ext cx="650993" cy="650993"/>
          </a:xfrm>
          <a:prstGeom prst="rect">
            <a:avLst/>
          </a:prstGeom>
        </p:spPr>
      </p:pic>
      <p:pic>
        <p:nvPicPr>
          <p:cNvPr id="4" name="Gráfico 3" descr="Needle con relleno sólido">
            <a:extLst>
              <a:ext uri="{FF2B5EF4-FFF2-40B4-BE49-F238E27FC236}">
                <a16:creationId xmlns:a16="http://schemas.microsoft.com/office/drawing/2014/main" id="{3BCDEEB8-D85F-6BFE-44B7-1628022FF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06147" y="3393167"/>
            <a:ext cx="650993" cy="650993"/>
          </a:xfrm>
          <a:prstGeom prst="rect">
            <a:avLst/>
          </a:prstGeom>
        </p:spPr>
      </p:pic>
      <p:pic>
        <p:nvPicPr>
          <p:cNvPr id="5" name="Google Shape;399;p28">
            <a:extLst>
              <a:ext uri="{FF2B5EF4-FFF2-40B4-BE49-F238E27FC236}">
                <a16:creationId xmlns:a16="http://schemas.microsoft.com/office/drawing/2014/main" id="{C45DB779-B08F-FD1F-E42B-95A30F09AD80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52107" y="3857038"/>
            <a:ext cx="846034" cy="1152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endPos="0" dist="5000" dir="5400000" sy="-100000" algn="bl" rotWithShape="0"/>
          </a:effectLst>
        </p:spPr>
      </p:pic>
      <p:pic>
        <p:nvPicPr>
          <p:cNvPr id="7" name="Imagen 24">
            <a:extLst>
              <a:ext uri="{FF2B5EF4-FFF2-40B4-BE49-F238E27FC236}">
                <a16:creationId xmlns:a16="http://schemas.microsoft.com/office/drawing/2014/main" id="{04ABA2E7-A207-4140-265E-814DA077B6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239536" y="245384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95851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331;p23">
            <a:extLst>
              <a:ext uri="{FF2B5EF4-FFF2-40B4-BE49-F238E27FC236}">
                <a16:creationId xmlns:a16="http://schemas.microsoft.com/office/drawing/2014/main" id="{76C7266D-E1E6-A86F-1D15-408B80FA2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36452"/>
              </p:ext>
            </p:extLst>
          </p:nvPr>
        </p:nvGraphicFramePr>
        <p:xfrm>
          <a:off x="545432" y="1365827"/>
          <a:ext cx="11053010" cy="4077308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3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2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1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90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Ensayo/País</a:t>
                      </a:r>
                      <a:endParaRPr sz="2000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Evidencia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Vacuna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Edad (años)</a:t>
                      </a:r>
                      <a:endParaRPr sz="2000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Descripción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Resultados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1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CVT </a:t>
                      </a:r>
                      <a:r>
                        <a:rPr lang="es-MX" sz="1200" b="1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Costa Rica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Eficacia/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Inmunogenicidad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2vHPV</a:t>
                      </a:r>
                      <a:endParaRPr sz="200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Mujeres 18–25</a:t>
                      </a:r>
                      <a:endParaRPr sz="2000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Análisis Post-hoc: participantes randomizados a 3 dosis o control, analizados como grupos de  1, 2, 3 dosis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Eficacia de infeccion persistente de </a:t>
                      </a: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82.1%</a:t>
                      </a: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(40.2% - 97.0%)</a:t>
                      </a:r>
                      <a:endParaRPr sz="2000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7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India IARC</a:t>
                      </a:r>
                      <a:r>
                        <a:rPr lang="es-MX" sz="1200" b="1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India</a:t>
                      </a:r>
                      <a:endParaRPr sz="2000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Eficacia/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Inmunogenicidad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4vHPV</a:t>
                      </a:r>
                      <a:endParaRPr sz="200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Mujeres  10–18</a:t>
                      </a:r>
                      <a:endParaRPr sz="200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Análisis Post-hoc: participantes randomizados a 2 o 3 dosis analizados como grupos de  1, 2, 3 dosis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Eficacia de infeccion persistente de </a:t>
                      </a: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95,4% </a:t>
                      </a: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(85,0–99,9)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KEN SHE</a:t>
                      </a:r>
                      <a:r>
                        <a:rPr lang="es-MX" sz="1200" b="1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Kenya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Eficacia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2vHPV 9vHPV</a:t>
                      </a:r>
                      <a:endParaRPr sz="200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Mujeres 15–20</a:t>
                      </a:r>
                      <a:endParaRPr sz="200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ECCA: 1 dosis de 2vHPV, 9vHPV,  </a:t>
                      </a:r>
                      <a:endParaRPr sz="200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vs  0 dosis (grupo MenA)</a:t>
                      </a:r>
                      <a:endParaRPr sz="200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Eficacia de </a:t>
                      </a: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97.5%</a:t>
                      </a: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(81.7–99.7)</a:t>
                      </a:r>
                      <a:endParaRPr sz="2000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DoRIS</a:t>
                      </a:r>
                      <a:r>
                        <a:rPr lang="es-MX" sz="1200" b="1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4-5</a:t>
                      </a:r>
                      <a:r>
                        <a:rPr lang="es-MX" sz="12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Tanzania</a:t>
                      </a:r>
                      <a:endParaRPr sz="2000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Inmunogenicidad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</a:t>
                      </a:r>
                      <a:endParaRPr sz="2000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2vHPV 9vHPV</a:t>
                      </a:r>
                      <a:endParaRPr sz="2000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Mujeres 9–14</a:t>
                      </a:r>
                      <a:endParaRPr sz="2000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ECCA: grupos de 1, 2, 3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Bridging : Kenshe  ….  CVT …. India</a:t>
                      </a:r>
                      <a:endParaRPr sz="2000" dirty="0"/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inferioridad para VPH 16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diferencia en avidez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45725" marR="45725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C5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AF9BADC7-8584-7398-DA1C-046336AA2B23}"/>
              </a:ext>
            </a:extLst>
          </p:cNvPr>
          <p:cNvSpPr txBox="1">
            <a:spLocks/>
          </p:cNvSpPr>
          <p:nvPr/>
        </p:nvSpPr>
        <p:spPr>
          <a:xfrm>
            <a:off x="957941" y="479989"/>
            <a:ext cx="9521373" cy="724867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/>
              <a:t>Nueva </a:t>
            </a:r>
            <a:r>
              <a:rPr lang="en-GB" sz="4000" dirty="0" err="1"/>
              <a:t>evidencia</a:t>
            </a:r>
            <a:r>
              <a:rPr lang="en-GB" sz="4000" dirty="0"/>
              <a:t>: </a:t>
            </a:r>
            <a:r>
              <a:rPr lang="en-GB" sz="4000" dirty="0" err="1"/>
              <a:t>esquemas</a:t>
            </a:r>
            <a:r>
              <a:rPr lang="en-GB" sz="4000" dirty="0"/>
              <a:t> de </a:t>
            </a:r>
            <a:r>
              <a:rPr lang="en-GB" sz="4000" dirty="0" err="1"/>
              <a:t>única</a:t>
            </a:r>
            <a:r>
              <a:rPr lang="en-GB" sz="4000" dirty="0"/>
              <a:t> </a:t>
            </a:r>
            <a:r>
              <a:rPr lang="en-GB" sz="4000" dirty="0" err="1"/>
              <a:t>dosis</a:t>
            </a:r>
            <a:r>
              <a:rPr lang="en-GB" sz="4000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9F40BF-16AA-997E-DF72-3300996F6FEA}"/>
              </a:ext>
            </a:extLst>
          </p:cNvPr>
          <p:cNvSpPr txBox="1"/>
          <p:nvPr/>
        </p:nvSpPr>
        <p:spPr>
          <a:xfrm>
            <a:off x="39444" y="5574009"/>
            <a:ext cx="1211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Porras C,.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Rationale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design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double-blind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randomized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non-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inferiority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clinical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trial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evaluate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doses of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vaccine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against human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papillomavirus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epidemiologic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survey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estimate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vaccine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efficacy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Costa Rica ESCUDDO trial. Vaccine. 2022 Jan 3;40(1):76-88.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doi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10.1016/j.vaccine.2021.11.041. Epub 2021 Nov 29. PMID: 34857420; PMCID: PMC8759448.</a:t>
            </a:r>
          </a:p>
          <a:p>
            <a:pPr marL="228600" indent="-228600">
              <a:buAutoNum type="arabicPeriod"/>
            </a:pP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 (abril de 2023). IARC, International Agency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Cancer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Protection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Single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HPV Vaccine. A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major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IARC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studies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vaccine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efficacy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28600" indent="-228600">
              <a:buAutoNum type="arabicPeriod"/>
            </a:pP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Barnabas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RV, Brown ER,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Onono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MA, et al.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Efficacy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single-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human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papillomavirus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vaccination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among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young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African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women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NEJM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Evidence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2022;1(5):EVIDoa2100056. 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https://doi.org/10.1056/EVIDoa2100056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28600" indent="-228600">
              <a:buAutoNum type="arabicPeriod"/>
            </a:pP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Watson-Jones D,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Changalucha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J, Whitworth H, et al.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Immunogenicity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safety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comparing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single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human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papillomavirus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vaccine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three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doses in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Tanzanian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girls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DoRIS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randomised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trial. March 11, 2022.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Preprint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SSRN: https://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ssrn.com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abstract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=4055429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http://dx.doi.org/10.2139/ssrn.4055429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28600" indent="-228600">
              <a:buAutoNum type="arabicPeriod"/>
            </a:pP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Baisley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K, Kemp TJ,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Kreimer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AR, et al.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Comparison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immune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responses after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HPV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vaccine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a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dose-reduction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HPVvaccine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trial in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adolescent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girls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Tanzania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Costa Rica Vaccine and India HPV Vaccine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Trials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March 11, 2022.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Preprint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SSRN: https://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ssrn.com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abstract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=4055428 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http://</a:t>
            </a:r>
            <a:r>
              <a:rPr lang="es-A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dx.doi.org</a:t>
            </a:r>
            <a:r>
              <a:rPr 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/10.2139/ssrn.4055428.</a:t>
            </a:r>
          </a:p>
        </p:txBody>
      </p:sp>
      <p:pic>
        <p:nvPicPr>
          <p:cNvPr id="3" name="Imagen 24">
            <a:extLst>
              <a:ext uri="{FF2B5EF4-FFF2-40B4-BE49-F238E27FC236}">
                <a16:creationId xmlns:a16="http://schemas.microsoft.com/office/drawing/2014/main" id="{3264673D-2292-C376-B1B4-9F1FF00732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415587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201244" y="231151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AF9BADC7-8584-7398-DA1C-046336AA2B23}"/>
              </a:ext>
            </a:extLst>
          </p:cNvPr>
          <p:cNvSpPr txBox="1">
            <a:spLocks/>
          </p:cNvSpPr>
          <p:nvPr/>
        </p:nvSpPr>
        <p:spPr>
          <a:xfrm>
            <a:off x="72572" y="924774"/>
            <a:ext cx="5290613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3600" dirty="0"/>
              <a:t>SAGE</a:t>
            </a:r>
            <a:r>
              <a:rPr lang="en-GB" sz="4300" dirty="0"/>
              <a:t>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2000" dirty="0"/>
              <a:t>(</a:t>
            </a:r>
            <a:r>
              <a:rPr lang="en-GB" sz="2000" dirty="0" err="1"/>
              <a:t>documento</a:t>
            </a:r>
            <a:r>
              <a:rPr lang="en-GB" sz="2000" dirty="0"/>
              <a:t> de </a:t>
            </a:r>
            <a:r>
              <a:rPr lang="en-GB" sz="2000" dirty="0" err="1"/>
              <a:t>posición</a:t>
            </a:r>
            <a:r>
              <a:rPr lang="en-GB" sz="2000" dirty="0"/>
              <a:t> OMS </a:t>
            </a:r>
            <a:r>
              <a:rPr lang="en-GB" sz="2000" dirty="0" err="1"/>
              <a:t>diciembre</a:t>
            </a:r>
            <a:r>
              <a:rPr lang="en-GB" sz="2000" dirty="0"/>
              <a:t> 2022)</a:t>
            </a:r>
          </a:p>
        </p:txBody>
      </p:sp>
      <p:sp>
        <p:nvSpPr>
          <p:cNvPr id="2" name="Google Shape;340;p24">
            <a:extLst>
              <a:ext uri="{FF2B5EF4-FFF2-40B4-BE49-F238E27FC236}">
                <a16:creationId xmlns:a16="http://schemas.microsoft.com/office/drawing/2014/main" id="{B32F66FB-8972-EBE2-87D6-3F75D9432B39}"/>
              </a:ext>
            </a:extLst>
          </p:cNvPr>
          <p:cNvSpPr txBox="1"/>
          <p:nvPr/>
        </p:nvSpPr>
        <p:spPr>
          <a:xfrm>
            <a:off x="174172" y="2186261"/>
            <a:ext cx="3208313" cy="347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Población priorizada </a:t>
            </a:r>
            <a:endParaRPr b="0" i="0" u="none" strike="noStrike" cap="none" dirty="0">
              <a:latin typeface="+mj-l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Mujeres de 9 a 14 años esquema de dos dosis (intervalo mínimo de 6 meses)</a:t>
            </a:r>
            <a:endParaRPr sz="2000" dirty="0">
              <a:latin typeface="+mj-lt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▪"/>
            </a:pPr>
            <a:r>
              <a:rPr lang="es-MX" sz="1400" b="1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Opcional:</a:t>
            </a: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 esquema de una dosis</a:t>
            </a:r>
            <a:r>
              <a:rPr lang="es-MX" sz="14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de 9 a 20 años</a:t>
            </a:r>
            <a:endParaRPr sz="2000" dirty="0">
              <a:latin typeface="+mj-lt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endParaRPr sz="1400" b="0" i="0" u="none" strike="noStrike" cap="none" dirty="0">
              <a:latin typeface="+mj-l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Huéspedes inmunocomprometidos  </a:t>
            </a:r>
            <a:endParaRPr sz="2000" dirty="0"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≥ 9 años al menos dos dosis, idealmente, tres dosis</a:t>
            </a:r>
            <a:endParaRPr sz="2000" dirty="0"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latin typeface="+mj-l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Otras poblaciones: </a:t>
            </a: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&gt;15 años, adultos, varones, HSH siempre que esté garantizada la población priorizada</a:t>
            </a:r>
            <a:endParaRPr sz="2000" dirty="0"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345;p24">
            <a:extLst>
              <a:ext uri="{FF2B5EF4-FFF2-40B4-BE49-F238E27FC236}">
                <a16:creationId xmlns:a16="http://schemas.microsoft.com/office/drawing/2014/main" id="{287BEC5B-B59D-2D8C-20B0-401258999A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9314" y="2262825"/>
            <a:ext cx="2181427" cy="313648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" name="Google Shape;346;p24">
            <a:extLst>
              <a:ext uri="{FF2B5EF4-FFF2-40B4-BE49-F238E27FC236}">
                <a16:creationId xmlns:a16="http://schemas.microsoft.com/office/drawing/2014/main" id="{C94555C0-8D72-6C7D-212D-5CE64077E069}"/>
              </a:ext>
            </a:extLst>
          </p:cNvPr>
          <p:cNvSpPr txBox="1"/>
          <p:nvPr/>
        </p:nvSpPr>
        <p:spPr>
          <a:xfrm>
            <a:off x="174172" y="5864928"/>
            <a:ext cx="4699042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5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http://apps.who.int/iris/bitstream/handle/10665/356579/WER9724-eng-fre.pdf</a:t>
            </a:r>
            <a:endParaRPr lang="es-MX" sz="1050" u="sng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sym typeface="Montserrat"/>
            </a:endParaRPr>
          </a:p>
        </p:txBody>
      </p:sp>
      <p:sp>
        <p:nvSpPr>
          <p:cNvPr id="8" name="Google Shape;347;p24">
            <a:extLst>
              <a:ext uri="{FF2B5EF4-FFF2-40B4-BE49-F238E27FC236}">
                <a16:creationId xmlns:a16="http://schemas.microsoft.com/office/drawing/2014/main" id="{21F7E4AB-F1C7-3511-0B1C-6728448375AB}"/>
              </a:ext>
            </a:extLst>
          </p:cNvPr>
          <p:cNvSpPr txBox="1"/>
          <p:nvPr/>
        </p:nvSpPr>
        <p:spPr>
          <a:xfrm>
            <a:off x="8076454" y="5324008"/>
            <a:ext cx="40418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*Grupo de Expertos en Asesoramiento Estratégico sobre Inmunización de la OMS   ** Recomendación off-label </a:t>
            </a:r>
            <a:endParaRPr sz="2000" dirty="0"/>
          </a:p>
        </p:txBody>
      </p:sp>
      <p:sp>
        <p:nvSpPr>
          <p:cNvPr id="5" name="Google Shape;806;p24">
            <a:extLst>
              <a:ext uri="{FF2B5EF4-FFF2-40B4-BE49-F238E27FC236}">
                <a16:creationId xmlns:a16="http://schemas.microsoft.com/office/drawing/2014/main" id="{F44B8C3D-D184-67FC-BDE9-15F3376626A0}"/>
              </a:ext>
            </a:extLst>
          </p:cNvPr>
          <p:cNvSpPr txBox="1">
            <a:spLocks/>
          </p:cNvSpPr>
          <p:nvPr/>
        </p:nvSpPr>
        <p:spPr>
          <a:xfrm>
            <a:off x="7924800" y="965563"/>
            <a:ext cx="39370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3600" dirty="0"/>
              <a:t>TAG</a:t>
            </a:r>
            <a:r>
              <a:rPr lang="es-MX" sz="2000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*</a:t>
            </a:r>
            <a:endParaRPr lang="en-GB" sz="4000" dirty="0"/>
          </a:p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2000" dirty="0"/>
              <a:t>(X </a:t>
            </a:r>
            <a:r>
              <a:rPr lang="en-GB" sz="2000" dirty="0" err="1"/>
              <a:t>Reunión</a:t>
            </a:r>
            <a:r>
              <a:rPr lang="en-GB" sz="2000" dirty="0"/>
              <a:t> 31 de mayo de 2023)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227380-6E92-2370-7CA6-493F8AF0000E}"/>
              </a:ext>
            </a:extLst>
          </p:cNvPr>
          <p:cNvSpPr txBox="1"/>
          <p:nvPr/>
        </p:nvSpPr>
        <p:spPr>
          <a:xfrm>
            <a:off x="4334329" y="157170"/>
            <a:ext cx="4789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 err="1">
                <a:latin typeface="+mj-lt"/>
              </a:rPr>
              <a:t>Recomendaciones</a:t>
            </a:r>
            <a:r>
              <a:rPr lang="en-GB" sz="4000" dirty="0">
                <a:latin typeface="+mj-lt"/>
              </a:rPr>
              <a:t> </a:t>
            </a:r>
            <a:endParaRPr lang="es-AR" sz="4000" dirty="0">
              <a:latin typeface="+mj-lt"/>
            </a:endParaRPr>
          </a:p>
        </p:txBody>
      </p:sp>
      <p:sp>
        <p:nvSpPr>
          <p:cNvPr id="11" name="Google Shape;340;p24">
            <a:extLst>
              <a:ext uri="{FF2B5EF4-FFF2-40B4-BE49-F238E27FC236}">
                <a16:creationId xmlns:a16="http://schemas.microsoft.com/office/drawing/2014/main" id="{FF3DC4C2-33D0-CA14-CA14-85041842C5A2}"/>
              </a:ext>
            </a:extLst>
          </p:cNvPr>
          <p:cNvSpPr txBox="1"/>
          <p:nvPr/>
        </p:nvSpPr>
        <p:spPr>
          <a:xfrm>
            <a:off x="8060216" y="2184007"/>
            <a:ext cx="3801584" cy="300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Los países deben garantizar que todas las </a:t>
            </a:r>
            <a:r>
              <a:rPr lang="es-MX" sz="1400" b="1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niñas de entre 9 y 14 años </a:t>
            </a: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reciban </a:t>
            </a:r>
            <a:r>
              <a:rPr lang="es-MX" sz="1400" b="1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al menos una dosis</a:t>
            </a:r>
            <a:endParaRPr lang="es-MX" sz="1400" dirty="0"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latin typeface="+mj-lt"/>
              <a:ea typeface="Montserrat"/>
              <a:cs typeface="Montserrat"/>
              <a:sym typeface="Montserrat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Personas inmunocomprometidas o seropositivas para el VIH deben recibir </a:t>
            </a:r>
            <a:r>
              <a:rPr lang="es-MX" sz="1400" b="1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al menos dos dosis y, cuando sea posible, tres dosis.</a:t>
            </a:r>
            <a:endParaRPr lang="es-MX" sz="1400" dirty="0"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latin typeface="+mj-lt"/>
              <a:ea typeface="Montserrat"/>
              <a:cs typeface="Montserrat"/>
              <a:sym typeface="Montserrat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Fortalecer los programas de vacunación contra el VPH en las escuelas</a:t>
            </a:r>
            <a:endParaRPr lang="es-MX" sz="1400" dirty="0"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400" b="0" i="0" u="none" strike="noStrike" cap="none" dirty="0">
              <a:latin typeface="+mj-lt"/>
              <a:ea typeface="Montserrat"/>
              <a:cs typeface="Montserrat"/>
              <a:sym typeface="Montserrat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Enfoque integral para la prevención del cáncer </a:t>
            </a:r>
            <a:endParaRPr lang="es-MX" sz="1400" dirty="0">
              <a:latin typeface="+mj-lt"/>
            </a:endParaRPr>
          </a:p>
        </p:txBody>
      </p:sp>
      <p:pic>
        <p:nvPicPr>
          <p:cNvPr id="12" name="Google Shape;359;p25">
            <a:extLst>
              <a:ext uri="{FF2B5EF4-FFF2-40B4-BE49-F238E27FC236}">
                <a16:creationId xmlns:a16="http://schemas.microsoft.com/office/drawing/2014/main" id="{BE744C1D-821F-84BB-383C-CC11833167F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473" y="3398370"/>
            <a:ext cx="2181427" cy="28443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9" name="Google Shape;346;p24">
            <a:extLst>
              <a:ext uri="{FF2B5EF4-FFF2-40B4-BE49-F238E27FC236}">
                <a16:creationId xmlns:a16="http://schemas.microsoft.com/office/drawing/2014/main" id="{6E24CB9E-01E6-4933-9D88-9F253F7D1B1E}"/>
              </a:ext>
            </a:extLst>
          </p:cNvPr>
          <p:cNvSpPr txBox="1"/>
          <p:nvPr/>
        </p:nvSpPr>
        <p:spPr>
          <a:xfrm>
            <a:off x="8242128" y="5813804"/>
            <a:ext cx="3253861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05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sym typeface="Montserrat"/>
              </a:rPr>
              <a:t>https://iris.paho.org/bitstream/handle/10665.2/57896/PAHOCIM230013_eng.pdf?sequence=5&amp;isAllowed=y</a:t>
            </a:r>
            <a:endParaRPr lang="es-MX" sz="1050" u="sng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6697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/>
        </p:nvSpPr>
        <p:spPr>
          <a:xfrm>
            <a:off x="331493" y="5244489"/>
            <a:ext cx="233554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s-MX" sz="1067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Fuente: Área de datos. DICEI. </a:t>
            </a:r>
            <a:endParaRPr sz="2400"/>
          </a:p>
        </p:txBody>
      </p:sp>
      <p:pic>
        <p:nvPicPr>
          <p:cNvPr id="217" name="Google Shape;217;p13" descr="Advertencia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9277" y="1889206"/>
            <a:ext cx="971552" cy="97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8663710" y="3215800"/>
            <a:ext cx="3261452" cy="20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>
                <a:latin typeface="Montserrat"/>
                <a:ea typeface="Montserrat"/>
                <a:cs typeface="Montserrat"/>
                <a:sym typeface="Montserrat"/>
              </a:rPr>
              <a:t>Recuperación durante 2022 pero sin alcanzar coberturas antes de la pandemia.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>
                <a:latin typeface="Montserrat"/>
                <a:sym typeface="Montserrat"/>
              </a:rPr>
              <a:t>Caída de coberturas 2023.</a:t>
            </a:r>
            <a:endParaRPr i="1" dirty="0">
              <a:latin typeface="Montserra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246AC98-D919-8649-772B-B599DF3948AC}"/>
              </a:ext>
            </a:extLst>
          </p:cNvPr>
          <p:cNvGraphicFramePr>
            <a:graphicFrameLocks/>
          </p:cNvGraphicFramePr>
          <p:nvPr/>
        </p:nvGraphicFramePr>
        <p:xfrm>
          <a:off x="628073" y="1723337"/>
          <a:ext cx="8035636" cy="42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7ED4D8A-CA7C-A5BF-4A3E-3C32D07E27FD}"/>
              </a:ext>
            </a:extLst>
          </p:cNvPr>
          <p:cNvSpPr txBox="1"/>
          <p:nvPr/>
        </p:nvSpPr>
        <p:spPr>
          <a:xfrm>
            <a:off x="2205689" y="6111424"/>
            <a:ext cx="75103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AR"/>
            </a:defPPr>
            <a:lvl1pPr>
              <a:defRPr sz="1050" i="1" u="sng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defRPr>
            </a:lvl1pPr>
          </a:lstStyle>
          <a:p>
            <a:r>
              <a:rPr lang="en-US" dirty="0"/>
              <a:t>Fuente: WHO/UNICEF Joint Reporting Form on Immunization (JRF)</a:t>
            </a:r>
          </a:p>
          <a:p>
            <a:endParaRPr lang="es-AR" dirty="0"/>
          </a:p>
        </p:txBody>
      </p:sp>
      <p:sp>
        <p:nvSpPr>
          <p:cNvPr id="7" name="Google Shape;806;p24">
            <a:extLst>
              <a:ext uri="{FF2B5EF4-FFF2-40B4-BE49-F238E27FC236}">
                <a16:creationId xmlns:a16="http://schemas.microsoft.com/office/drawing/2014/main" id="{E91A0F31-F785-5BA7-634A-A3D8E0A5482D}"/>
              </a:ext>
            </a:extLst>
          </p:cNvPr>
          <p:cNvSpPr txBox="1">
            <a:spLocks/>
          </p:cNvSpPr>
          <p:nvPr/>
        </p:nvSpPr>
        <p:spPr>
          <a:xfrm>
            <a:off x="-210127" y="173885"/>
            <a:ext cx="11563927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 err="1"/>
              <a:t>Coberturas</a:t>
            </a:r>
            <a:r>
              <a:rPr lang="en-GB" sz="4000" dirty="0"/>
              <a:t> de </a:t>
            </a:r>
            <a:r>
              <a:rPr lang="en-GB" sz="4000" dirty="0" err="1"/>
              <a:t>vacunación</a:t>
            </a:r>
            <a:r>
              <a:rPr lang="en-GB" sz="4000" dirty="0"/>
              <a:t> contra VPH </a:t>
            </a:r>
            <a:r>
              <a:rPr lang="en-GB" sz="4000" dirty="0" err="1"/>
              <a:t>en</a:t>
            </a:r>
            <a:r>
              <a:rPr lang="en-GB" sz="4000" dirty="0"/>
              <a:t> Argentina</a:t>
            </a:r>
          </a:p>
        </p:txBody>
      </p:sp>
      <p:pic>
        <p:nvPicPr>
          <p:cNvPr id="2" name="Imagen 24">
            <a:extLst>
              <a:ext uri="{FF2B5EF4-FFF2-40B4-BE49-F238E27FC236}">
                <a16:creationId xmlns:a16="http://schemas.microsoft.com/office/drawing/2014/main" id="{F4F6EA5F-7F96-6BE6-5255-26D9F8713C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367008" y="166819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352425" y="363537"/>
            <a:ext cx="10039804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/>
          </a:p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 err="1"/>
              <a:t>Desafíos</a:t>
            </a:r>
            <a:r>
              <a:rPr lang="en-GB" sz="4000" dirty="0"/>
              <a:t>…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 err="1"/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7BD6136-1C09-D04E-A124-119502FFDDB4}"/>
              </a:ext>
            </a:extLst>
          </p:cNvPr>
          <p:cNvSpPr/>
          <p:nvPr/>
        </p:nvSpPr>
        <p:spPr>
          <a:xfrm>
            <a:off x="120513" y="1580312"/>
            <a:ext cx="74080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56A932"/>
              </a:buClr>
              <a:buSzPct val="150000"/>
              <a:buFont typeface="Arial" panose="020B0604020202020204" pitchFamily="34" charset="0"/>
              <a:buChar char="•"/>
            </a:pPr>
            <a:r>
              <a:rPr lang="es-AR" sz="2200" dirty="0"/>
              <a:t>Vacunas disponibles eficaces, seguras y gratuitas. </a:t>
            </a:r>
          </a:p>
          <a:p>
            <a:pPr marL="457200" indent="-457200">
              <a:buClr>
                <a:srgbClr val="56A932"/>
              </a:buClr>
              <a:buSzPct val="150000"/>
              <a:buFont typeface="Arial" panose="020B0604020202020204" pitchFamily="34" charset="0"/>
              <a:buChar char="•"/>
            </a:pPr>
            <a:r>
              <a:rPr lang="es-AR" altLang="es-AR" sz="2200" dirty="0"/>
              <a:t>Evitar oportunidades perdidas de vacunación.</a:t>
            </a:r>
          </a:p>
          <a:p>
            <a:pPr marL="457200" indent="-457200">
              <a:buClr>
                <a:srgbClr val="56A932"/>
              </a:buClr>
              <a:buSzPct val="150000"/>
              <a:buFont typeface="Arial" panose="020B0604020202020204" pitchFamily="34" charset="0"/>
              <a:buChar char="•"/>
            </a:pPr>
            <a:r>
              <a:rPr lang="es-AR" sz="2200" dirty="0"/>
              <a:t>Compromiso de todos los sectores para mejorar las coberturas: Educación, comunicación y difusión.</a:t>
            </a:r>
          </a:p>
          <a:p>
            <a:pPr marL="457200" indent="-457200">
              <a:buClr>
                <a:srgbClr val="E9521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200" dirty="0"/>
              <a:t>Mantener altas coberturas de vacunación y una vigilancia epidemiológica de calidad para sostener los logros conseguidos.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B897073-3E2C-45BD-AB14-0A40AD1CE44F}"/>
              </a:ext>
            </a:extLst>
          </p:cNvPr>
          <p:cNvGraphicFramePr/>
          <p:nvPr/>
        </p:nvGraphicFramePr>
        <p:xfrm>
          <a:off x="7531920" y="1925411"/>
          <a:ext cx="4616981" cy="414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16164" y="4177462"/>
            <a:ext cx="641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Con las cohortes altamente vacunadas entrando en la edad adulta, se espera una reducción significativa de la carga de enfermedad y muerte por CCU y otros cánceres relacionados con el VPH. </a:t>
            </a:r>
          </a:p>
        </p:txBody>
      </p:sp>
    </p:spTree>
    <p:extLst>
      <p:ext uri="{BB962C8B-B14F-4D97-AF65-F5344CB8AC3E}">
        <p14:creationId xmlns:p14="http://schemas.microsoft.com/office/powerpoint/2010/main" val="2167736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7768" y="901947"/>
            <a:ext cx="8166309" cy="17503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AR" sz="4800" dirty="0">
                <a:latin typeface="Trebuchet MS" panose="020B0703020202090204" pitchFamily="34" charset="0"/>
              </a:rPr>
              <a:t>¡Muchas gracias por su atención!</a:t>
            </a:r>
          </a:p>
          <a:p>
            <a:pPr algn="ctr">
              <a:buNone/>
            </a:pPr>
            <a:endParaRPr lang="es-AR" sz="4800" dirty="0">
              <a:latin typeface="Trebuchet MS" panose="020B0703020202090204" pitchFamily="34" charset="0"/>
            </a:endParaRPr>
          </a:p>
          <a:p>
            <a:pPr algn="ctr">
              <a:buNone/>
            </a:pPr>
            <a:endParaRPr lang="es-AR" sz="4800" dirty="0">
              <a:latin typeface="Trebuchet MS" panose="020B0703020202090204" pitchFamily="34" charset="0"/>
            </a:endParaRPr>
          </a:p>
          <a:p>
            <a:pPr algn="ctr">
              <a:buNone/>
            </a:pPr>
            <a:endParaRPr lang="es-AR" sz="4800" dirty="0">
              <a:latin typeface="Trebuchet MS" panose="020B0703020202090204" pitchFamily="34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39" y="5984418"/>
            <a:ext cx="2467940" cy="54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5944BC4-967A-48CD-91D0-915244B6622E}"/>
              </a:ext>
            </a:extLst>
          </p:cNvPr>
          <p:cNvSpPr/>
          <p:nvPr/>
        </p:nvSpPr>
        <p:spPr>
          <a:xfrm>
            <a:off x="3168508" y="2926080"/>
            <a:ext cx="756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s-AR" sz="2000" i="1" dirty="0">
                <a:solidFill>
                  <a:prstClr val="black"/>
                </a:solidFill>
              </a:rPr>
              <a:t>“Un mundo en el que todos los individuos y comunidades disfruten de una vida libre de enfermedades prevenibles mediante vacunación.”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5593" r="8397" b="14928"/>
          <a:stretch/>
        </p:blipFill>
        <p:spPr bwMode="auto">
          <a:xfrm>
            <a:off x="631241" y="4005472"/>
            <a:ext cx="2537267" cy="24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937880" y="3851584"/>
            <a:ext cx="3944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s-ES" sz="1400" dirty="0">
                <a:solidFill>
                  <a:prstClr val="black"/>
                </a:solidFill>
              </a:rPr>
              <a:t>  Visión del Decenio de las Vacunas (2011-2020) </a:t>
            </a:r>
            <a:endParaRPr lang="es-AR" sz="14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93192" y="5358605"/>
            <a:ext cx="418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Contacto: </a:t>
            </a:r>
            <a:r>
              <a:rPr lang="es-AR" dirty="0">
                <a:solidFill>
                  <a:schemeClr val="tx2">
                    <a:lumMod val="75000"/>
                  </a:schemeClr>
                </a:solidFill>
                <a:hlinkClick r:id="rId5"/>
              </a:rPr>
              <a:t>florencia.lucion@gmail.com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pPr defTabSz="914400"/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pPr defTabSz="914400"/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24">
            <a:extLst>
              <a:ext uri="{FF2B5EF4-FFF2-40B4-BE49-F238E27FC236}">
                <a16:creationId xmlns:a16="http://schemas.microsoft.com/office/drawing/2014/main" id="{BDDE788E-E2E9-01C4-6235-80F140A1AA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145623" y="310955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17141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4861367" y="-82509"/>
            <a:ext cx="6486246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3600" dirty="0"/>
              <a:t>Cancer y VPH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A962C1C-4A65-504B-814B-8B4D17863A2E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4" y="2432051"/>
            <a:ext cx="40338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AR" altLang="es-AR" dirty="0">
                <a:solidFill>
                  <a:schemeClr val="tx2"/>
                </a:solidFill>
              </a:rPr>
              <a:t>     </a:t>
            </a:r>
            <a:endParaRPr lang="es-ES" altLang="es-AR" dirty="0"/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2521A419-00DC-6948-870C-B07C3F76DB54}"/>
              </a:ext>
            </a:extLst>
          </p:cNvPr>
          <p:cNvSpPr txBox="1"/>
          <p:nvPr/>
        </p:nvSpPr>
        <p:spPr>
          <a:xfrm>
            <a:off x="9298564" y="5479450"/>
            <a:ext cx="2805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*</a:t>
            </a:r>
            <a:r>
              <a:rPr lang="es-A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Ciapponi</a:t>
            </a:r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y col.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Type-Specific HPV Prevalence in Cervical Cancer and High-Grade Lesions in Latin America and the Caribbean: Systematic Review and Meta-Analysis</a:t>
            </a:r>
            <a:r>
              <a:rPr lang="es-A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PLoS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2011;6(10):e25493. </a:t>
            </a:r>
            <a:r>
              <a:rPr lang="pt-B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10.1371</a:t>
            </a:r>
            <a:endParaRPr lang="es-AR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PV capsids">
            <a:extLst>
              <a:ext uri="{FF2B5EF4-FFF2-40B4-BE49-F238E27FC236}">
                <a16:creationId xmlns:a16="http://schemas.microsoft.com/office/drawing/2014/main" id="{49460F04-1BAF-AF98-7297-EA5617771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/>
          <a:stretch/>
        </p:blipFill>
        <p:spPr>
          <a:xfrm>
            <a:off x="5610145" y="1670797"/>
            <a:ext cx="4027880" cy="4040317"/>
          </a:xfrm>
          <a:prstGeom prst="rect">
            <a:avLst/>
          </a:prstGeom>
          <a:effectLst>
            <a:softEdge rad="245020"/>
          </a:effec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42CDE02-1FEA-CD13-88B3-88E27F296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722" y="1388524"/>
            <a:ext cx="51977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AR" sz="1100" dirty="0" err="1">
                <a:latin typeface="Arial" panose="020B0604020202020204" pitchFamily="34" charset="0"/>
              </a:rPr>
              <a:t>Cápsides</a:t>
            </a:r>
            <a:r>
              <a:rPr lang="en-GB" altLang="es-AR" sz="1100" dirty="0">
                <a:latin typeface="Arial" panose="020B0604020202020204" pitchFamily="34" charset="0"/>
              </a:rPr>
              <a:t> de VPH, </a:t>
            </a:r>
            <a:r>
              <a:rPr lang="en-GB" altLang="es-AR" sz="1100" dirty="0" err="1">
                <a:latin typeface="Arial" panose="020B0604020202020204" pitchFamily="34" charset="0"/>
              </a:rPr>
              <a:t>aprox</a:t>
            </a:r>
            <a:r>
              <a:rPr lang="en-GB" altLang="es-AR" sz="1100" dirty="0">
                <a:latin typeface="Arial" panose="020B0604020202020204" pitchFamily="34" charset="0"/>
              </a:rPr>
              <a:t> 55 nm de </a:t>
            </a:r>
            <a:r>
              <a:rPr lang="en-GB" altLang="es-AR" sz="1100" dirty="0" err="1">
                <a:latin typeface="Arial" panose="020B0604020202020204" pitchFamily="34" charset="0"/>
              </a:rPr>
              <a:t>diámetro</a:t>
            </a:r>
            <a:r>
              <a:rPr lang="en-GB" altLang="es-AR" sz="1100" dirty="0">
                <a:latin typeface="Arial" panose="020B0604020202020204" pitchFamily="34" charset="0"/>
              </a:rPr>
              <a:t>. </a:t>
            </a:r>
            <a:r>
              <a:rPr lang="es-ES" altLang="es-AR" sz="1100" dirty="0">
                <a:latin typeface="Arial" panose="020B0604020202020204" pitchFamily="34" charset="0"/>
              </a:rPr>
              <a:t>Virus ADN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0E2C5ED-2106-B75B-A424-077E087E9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78" y="5480281"/>
            <a:ext cx="1433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Fuente de las </a:t>
            </a:r>
            <a:r>
              <a:rPr lang="en-US" altLang="es-A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imágenes</a:t>
            </a:r>
            <a:r>
              <a:rPr lang="en-US" altLang="es-A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Dr Linda Stannard,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A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UCT/Science Photo Library</a:t>
            </a:r>
            <a:endParaRPr lang="en-GB" altLang="es-AR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5323721" y="1300033"/>
          <a:ext cx="6665243" cy="485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1299E58-5F74-84D8-F20C-45D26E79C39D}"/>
              </a:ext>
            </a:extLst>
          </p:cNvPr>
          <p:cNvSpPr txBox="1"/>
          <p:nvPr/>
        </p:nvSpPr>
        <p:spPr>
          <a:xfrm>
            <a:off x="203036" y="1388524"/>
            <a:ext cx="52919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+mj-lt"/>
              </a:rPr>
              <a:t>Virus ADN, cubierto por una cápside esférica.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+mj-lt"/>
              </a:rPr>
              <a:t>Muy transmisible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+mj-lt"/>
              </a:rPr>
              <a:t>Constituye la </a:t>
            </a:r>
            <a:r>
              <a:rPr lang="es-ES" b="1" dirty="0">
                <a:latin typeface="+mj-lt"/>
              </a:rPr>
              <a:t>ITS más frecuente</a:t>
            </a:r>
            <a:r>
              <a:rPr lang="es-E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+mj-lt"/>
              </a:rPr>
              <a:t> Más de 40 tipos divididos por su potencial oncogénico: </a:t>
            </a:r>
          </a:p>
          <a:p>
            <a:r>
              <a:rPr lang="es-ES" dirty="0">
                <a:latin typeface="+mj-lt"/>
              </a:rPr>
              <a:t>      - </a:t>
            </a:r>
            <a:r>
              <a:rPr lang="es-ES" b="1" dirty="0">
                <a:latin typeface="+mj-lt"/>
              </a:rPr>
              <a:t>Bajo riesgo: 6 y 11 </a:t>
            </a:r>
            <a:r>
              <a:rPr lang="es-ES" dirty="0">
                <a:latin typeface="+mj-lt"/>
              </a:rPr>
              <a:t>(90% verrugas genitales)</a:t>
            </a:r>
          </a:p>
          <a:p>
            <a:r>
              <a:rPr lang="es-ES" b="1" dirty="0">
                <a:latin typeface="+mj-lt"/>
              </a:rPr>
              <a:t>      - Alto riesgo: 16 y 18 </a:t>
            </a:r>
            <a:r>
              <a:rPr lang="es-ES" dirty="0">
                <a:latin typeface="+mj-lt"/>
              </a:rPr>
              <a:t>(70% CCU). </a:t>
            </a:r>
          </a:p>
          <a:p>
            <a:endParaRPr lang="es-ES" dirty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+mj-lt"/>
              </a:rPr>
              <a:t>La mayoría de las </a:t>
            </a:r>
            <a:r>
              <a:rPr lang="en-GB" dirty="0" err="1">
                <a:latin typeface="+mj-lt"/>
              </a:rPr>
              <a:t>infecciones</a:t>
            </a:r>
            <a:r>
              <a:rPr lang="en-GB" dirty="0">
                <a:latin typeface="+mj-lt"/>
              </a:rPr>
              <a:t> VPH son </a:t>
            </a:r>
            <a:r>
              <a:rPr lang="en-GB" dirty="0" err="1">
                <a:latin typeface="+mj-lt"/>
              </a:rPr>
              <a:t>transitorias</a:t>
            </a:r>
            <a:r>
              <a:rPr lang="en-GB" dirty="0">
                <a:latin typeface="+mj-lt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b="1" dirty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AR" b="1" dirty="0">
                <a:latin typeface="+mj-lt"/>
                <a:cs typeface="Arial"/>
                <a:sym typeface="Arial"/>
              </a:rPr>
              <a:t>La infección persistente, es el principal factor para el desarrollo de enfermedad maligna.</a:t>
            </a:r>
            <a:endParaRPr lang="en-GB" b="1" dirty="0">
              <a:latin typeface="+mj-lt"/>
              <a:cs typeface="Arial"/>
            </a:endParaRPr>
          </a:p>
        </p:txBody>
      </p:sp>
      <p:pic>
        <p:nvPicPr>
          <p:cNvPr id="2" name="Imagen 24">
            <a:extLst>
              <a:ext uri="{FF2B5EF4-FFF2-40B4-BE49-F238E27FC236}">
                <a16:creationId xmlns:a16="http://schemas.microsoft.com/office/drawing/2014/main" id="{A095B5A0-C4D3-3F47-039D-2050FAB3E6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59136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023522" y="29667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A962C1C-4A65-504B-814B-8B4D17863A2E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4" y="2432051"/>
            <a:ext cx="40338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AR" altLang="es-AR" dirty="0">
                <a:solidFill>
                  <a:schemeClr val="tx2"/>
                </a:solidFill>
              </a:rPr>
              <a:t>     </a:t>
            </a:r>
            <a:endParaRPr lang="es-ES" altLang="es-A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A20862F-E2CF-A54C-F65D-6CF81AC27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1" y="229969"/>
            <a:ext cx="6163865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AR" sz="3600" dirty="0"/>
              <a:t>VPH: </a:t>
            </a:r>
            <a:r>
              <a:rPr lang="en-GB" altLang="es-AR" sz="3600" dirty="0" err="1"/>
              <a:t>Progresión</a:t>
            </a:r>
            <a:r>
              <a:rPr lang="en-GB" altLang="es-AR" sz="3600" dirty="0"/>
              <a:t> de la </a:t>
            </a:r>
            <a:r>
              <a:rPr lang="en-GB" altLang="es-AR" sz="3600" dirty="0" err="1"/>
              <a:t>enfermedad</a:t>
            </a:r>
            <a:endParaRPr lang="en-GB" altLang="es-AR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70527-B90D-5978-C1D5-4A371959405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84153" y="1062604"/>
            <a:ext cx="10008343" cy="1529344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GB" sz="1800" dirty="0">
                <a:latin typeface="+mj-lt"/>
              </a:rPr>
              <a:t>El VPH  </a:t>
            </a:r>
            <a:r>
              <a:rPr lang="en-GB" sz="1800" dirty="0" err="1">
                <a:latin typeface="+mj-lt"/>
              </a:rPr>
              <a:t>ingresa</a:t>
            </a:r>
            <a:r>
              <a:rPr lang="en-GB" sz="1800" dirty="0">
                <a:latin typeface="+mj-lt"/>
              </a:rPr>
              <a:t> al </a:t>
            </a:r>
            <a:r>
              <a:rPr lang="en-GB" sz="1800" dirty="0" err="1">
                <a:latin typeface="+mj-lt"/>
              </a:rPr>
              <a:t>epitelio</a:t>
            </a:r>
            <a:r>
              <a:rPr lang="en-GB" sz="1800" dirty="0">
                <a:latin typeface="+mj-lt"/>
              </a:rPr>
              <a:t> basal y produce </a:t>
            </a:r>
            <a:r>
              <a:rPr lang="en-GB" sz="1800" dirty="0" err="1">
                <a:latin typeface="+mj-lt"/>
              </a:rPr>
              <a:t>inicialmente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lesiones</a:t>
            </a:r>
            <a:r>
              <a:rPr lang="en-GB" sz="1800" dirty="0">
                <a:latin typeface="+mj-lt"/>
              </a:rPr>
              <a:t> de bajo </a:t>
            </a:r>
            <a:r>
              <a:rPr lang="en-GB" sz="1800" dirty="0" err="1">
                <a:latin typeface="+mj-lt"/>
              </a:rPr>
              <a:t>grado</a:t>
            </a:r>
            <a:r>
              <a:rPr lang="en-GB" sz="1800" dirty="0">
                <a:latin typeface="+mj-lt"/>
              </a:rPr>
              <a:t>.</a:t>
            </a:r>
          </a:p>
          <a:p>
            <a:pPr algn="just">
              <a:defRPr/>
            </a:pPr>
            <a:r>
              <a:rPr lang="en-GB" sz="1800" dirty="0">
                <a:latin typeface="+mj-lt"/>
              </a:rPr>
              <a:t>La mayoría de las </a:t>
            </a:r>
            <a:r>
              <a:rPr lang="en-GB" sz="1800" dirty="0" err="1">
                <a:latin typeface="+mj-lt"/>
              </a:rPr>
              <a:t>infecciones</a:t>
            </a:r>
            <a:r>
              <a:rPr lang="en-GB" sz="1800" dirty="0">
                <a:latin typeface="+mj-lt"/>
              </a:rPr>
              <a:t> VPH son </a:t>
            </a:r>
            <a:r>
              <a:rPr lang="en-GB" sz="1800" b="1" dirty="0" err="1">
                <a:latin typeface="+mj-lt"/>
              </a:rPr>
              <a:t>transitorias</a:t>
            </a:r>
            <a:r>
              <a:rPr lang="en-GB" sz="1800" b="1" dirty="0">
                <a:latin typeface="+mj-lt"/>
              </a:rPr>
              <a:t> y </a:t>
            </a:r>
            <a:r>
              <a:rPr lang="en-GB" sz="1800" b="1" dirty="0" err="1">
                <a:latin typeface="+mj-lt"/>
              </a:rPr>
              <a:t>autolimitadas</a:t>
            </a:r>
            <a:r>
              <a:rPr lang="en-GB" sz="1800" b="1" dirty="0">
                <a:latin typeface="+mj-lt"/>
              </a:rPr>
              <a:t> .</a:t>
            </a:r>
          </a:p>
          <a:p>
            <a:pPr algn="just">
              <a:defRPr/>
            </a:pPr>
            <a:r>
              <a:rPr lang="en-GB" sz="1800" dirty="0">
                <a:latin typeface="+mj-lt"/>
              </a:rPr>
              <a:t>VPH de alto </a:t>
            </a:r>
            <a:r>
              <a:rPr lang="en-GB" sz="1800" dirty="0" err="1">
                <a:latin typeface="+mj-lt"/>
              </a:rPr>
              <a:t>riesgo</a:t>
            </a:r>
            <a:r>
              <a:rPr lang="en-GB" sz="1800" dirty="0">
                <a:latin typeface="+mj-lt"/>
              </a:rPr>
              <a:t> altera </a:t>
            </a:r>
            <a:r>
              <a:rPr lang="en-GB" sz="1800" dirty="0" err="1">
                <a:latin typeface="+mj-lt"/>
              </a:rPr>
              <a:t>el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genoma</a:t>
            </a:r>
            <a:r>
              <a:rPr lang="en-GB" sz="1800" dirty="0">
                <a:latin typeface="+mj-lt"/>
              </a:rPr>
              <a:t> de la </a:t>
            </a:r>
            <a:r>
              <a:rPr lang="en-GB" sz="1800" dirty="0" err="1">
                <a:latin typeface="+mj-lt"/>
              </a:rPr>
              <a:t>célula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huésped</a:t>
            </a:r>
            <a:r>
              <a:rPr lang="en-GB" sz="1800" dirty="0">
                <a:latin typeface="+mj-lt"/>
              </a:rPr>
              <a:t>: </a:t>
            </a:r>
            <a:r>
              <a:rPr lang="en-GB" sz="1800" dirty="0" err="1">
                <a:latin typeface="+mj-lt"/>
              </a:rPr>
              <a:t>lesiones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intraepiteliales</a:t>
            </a:r>
            <a:r>
              <a:rPr lang="en-GB" sz="1800" dirty="0">
                <a:latin typeface="+mj-lt"/>
              </a:rPr>
              <a:t> de alto </a:t>
            </a:r>
            <a:r>
              <a:rPr lang="en-GB" sz="1800" dirty="0" err="1">
                <a:latin typeface="+mj-lt"/>
              </a:rPr>
              <a:t>grado</a:t>
            </a:r>
            <a:r>
              <a:rPr lang="en-GB" sz="1800" dirty="0">
                <a:latin typeface="+mj-lt"/>
              </a:rPr>
              <a:t> e inclusive al </a:t>
            </a:r>
            <a:r>
              <a:rPr lang="en-GB" sz="1800" dirty="0" err="1">
                <a:latin typeface="+mj-lt"/>
              </a:rPr>
              <a:t>cáncer</a:t>
            </a:r>
            <a:r>
              <a:rPr lang="en-GB" sz="1800" dirty="0">
                <a:latin typeface="+mj-lt"/>
              </a:rPr>
              <a:t> cervical.</a:t>
            </a:r>
          </a:p>
          <a:p>
            <a:pPr algn="just">
              <a:defRPr/>
            </a:pPr>
            <a:r>
              <a:rPr lang="en-GB" sz="1800" b="1" dirty="0">
                <a:latin typeface="+mj-lt"/>
              </a:rPr>
              <a:t>VPH</a:t>
            </a:r>
            <a:r>
              <a:rPr lang="en-GB" sz="1800" dirty="0">
                <a:latin typeface="+mj-lt"/>
              </a:rPr>
              <a:t> es </a:t>
            </a:r>
            <a:r>
              <a:rPr lang="en-GB" sz="1800" dirty="0" err="1">
                <a:latin typeface="+mj-lt"/>
              </a:rPr>
              <a:t>una</a:t>
            </a:r>
            <a:r>
              <a:rPr lang="en-GB" sz="1800" dirty="0">
                <a:latin typeface="+mj-lt"/>
              </a:rPr>
              <a:t> </a:t>
            </a:r>
            <a:r>
              <a:rPr lang="en-GB" sz="1800" b="1" dirty="0">
                <a:latin typeface="+mj-lt"/>
              </a:rPr>
              <a:t>causa necesaria </a:t>
            </a:r>
            <a:r>
              <a:rPr lang="en-GB" sz="1800" dirty="0">
                <a:latin typeface="+mj-lt"/>
              </a:rPr>
              <a:t>pero no suficiente de </a:t>
            </a:r>
            <a:r>
              <a:rPr lang="en-GB" sz="1800" dirty="0" err="1">
                <a:latin typeface="+mj-lt"/>
              </a:rPr>
              <a:t>cáncer</a:t>
            </a:r>
            <a:r>
              <a:rPr lang="en-GB" sz="1800" dirty="0">
                <a:latin typeface="+mj-lt"/>
              </a:rPr>
              <a:t> cervical.</a:t>
            </a:r>
          </a:p>
          <a:p>
            <a:pPr algn="just">
              <a:defRPr/>
            </a:pPr>
            <a:endParaRPr lang="en-GB" sz="1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9CEC79-B22A-154A-CB23-2CFDD637B3D0}"/>
              </a:ext>
            </a:extLst>
          </p:cNvPr>
          <p:cNvSpPr txBox="1"/>
          <p:nvPr/>
        </p:nvSpPr>
        <p:spPr>
          <a:xfrm>
            <a:off x="784153" y="2864235"/>
            <a:ext cx="40338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Los </a:t>
            </a:r>
            <a:r>
              <a:rPr lang="en-GB" b="1" dirty="0">
                <a:latin typeface="+mj-lt"/>
              </a:rPr>
              <a:t>factores de </a:t>
            </a:r>
            <a:r>
              <a:rPr lang="en-GB" b="1" dirty="0" err="1">
                <a:latin typeface="+mj-lt"/>
              </a:rPr>
              <a:t>riesgo</a:t>
            </a:r>
            <a:r>
              <a:rPr lang="en-GB" dirty="0">
                <a:latin typeface="+mj-lt"/>
              </a:rPr>
              <a:t>:</a:t>
            </a:r>
          </a:p>
          <a:p>
            <a:pPr>
              <a:defRPr/>
            </a:pPr>
            <a:endParaRPr lang="en-GB" dirty="0">
              <a:latin typeface="+mj-lt"/>
            </a:endParaRPr>
          </a:p>
          <a:p>
            <a:pPr marL="342900" indent="-342900">
              <a:buSzPct val="70000"/>
              <a:buFont typeface="Wingdings" pitchFamily="2" charset="2"/>
              <a:buChar char="Ø"/>
              <a:defRPr/>
            </a:pPr>
            <a:r>
              <a:rPr lang="en-GB" dirty="0">
                <a:latin typeface="+mj-lt"/>
              </a:rPr>
              <a:t>Inicio sexual temprano</a:t>
            </a:r>
          </a:p>
          <a:p>
            <a:pPr marL="342900" indent="-342900">
              <a:buSzPct val="70000"/>
              <a:buFont typeface="Wingdings" pitchFamily="2" charset="2"/>
              <a:buChar char="Ø"/>
              <a:defRPr/>
            </a:pPr>
            <a:r>
              <a:rPr lang="es-AR" dirty="0">
                <a:latin typeface="+mj-lt"/>
              </a:rPr>
              <a:t>Elevado número de parejas</a:t>
            </a:r>
          </a:p>
          <a:p>
            <a:pPr marL="342900" indent="-342900">
              <a:buSzPct val="70000"/>
              <a:buFont typeface="Wingdings" pitchFamily="2" charset="2"/>
              <a:buChar char="Ø"/>
              <a:defRPr/>
            </a:pPr>
            <a:r>
              <a:rPr lang="en-GB" dirty="0">
                <a:latin typeface="+mj-lt"/>
              </a:rPr>
              <a:t>Embarazos multiples</a:t>
            </a:r>
          </a:p>
          <a:p>
            <a:pPr marL="342900" indent="-342900">
              <a:buSzPct val="70000"/>
              <a:buFont typeface="Wingdings" pitchFamily="2" charset="2"/>
              <a:buChar char="Ø"/>
              <a:defRPr/>
            </a:pPr>
            <a:r>
              <a:rPr lang="en-GB" dirty="0">
                <a:latin typeface="+mj-lt"/>
              </a:rPr>
              <a:t>Tabaquismo </a:t>
            </a:r>
          </a:p>
          <a:p>
            <a:pPr marL="342900" indent="-342900">
              <a:buSzPct val="70000"/>
              <a:buFont typeface="Wingdings" pitchFamily="2" charset="2"/>
              <a:buChar char="Ø"/>
              <a:defRPr/>
            </a:pPr>
            <a:r>
              <a:rPr lang="en-GB" dirty="0">
                <a:latin typeface="+mj-lt"/>
              </a:rPr>
              <a:t>Uso prolongado de  ACO</a:t>
            </a:r>
          </a:p>
          <a:p>
            <a:pPr marL="342900" indent="-342900">
              <a:buSzPct val="70000"/>
              <a:buFont typeface="Wingdings" pitchFamily="2" charset="2"/>
              <a:buChar char="Ø"/>
              <a:defRPr/>
            </a:pPr>
            <a:r>
              <a:rPr lang="es-AR" dirty="0">
                <a:latin typeface="+mj-lt"/>
              </a:rPr>
              <a:t>Otras infecciones de trasmisión sexual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49F5DBE-1075-F655-0010-A6960D84B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83" y="2889304"/>
            <a:ext cx="6431133" cy="375644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43792A4-4193-8869-C270-085BCC516546}"/>
              </a:ext>
            </a:extLst>
          </p:cNvPr>
          <p:cNvSpPr txBox="1"/>
          <p:nvPr/>
        </p:nvSpPr>
        <p:spPr>
          <a:xfrm>
            <a:off x="547183" y="5229383"/>
            <a:ext cx="4033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i="1" dirty="0">
                <a:solidFill>
                  <a:srgbClr val="D600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s-AR" sz="1800" i="1" dirty="0">
                <a:solidFill>
                  <a:srgbClr val="D600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infección PERSISTENTE por VPH de alto riesgo representa el principal factor para el desarrollo de lesiones preneoplásicas severas y progresión maligna.</a:t>
            </a:r>
            <a:r>
              <a:rPr lang="es-AR" sz="1800" dirty="0">
                <a:solidFill>
                  <a:srgbClr val="D600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s-AR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2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4507689" y="150774"/>
            <a:ext cx="105156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/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/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 err="1"/>
              <a:t>Carga</a:t>
            </a:r>
            <a:r>
              <a:rPr lang="en-GB" sz="4000" dirty="0"/>
              <a:t> de la </a:t>
            </a:r>
            <a:r>
              <a:rPr lang="en-GB" sz="4000" dirty="0" err="1"/>
              <a:t>enfermedad</a:t>
            </a:r>
            <a:endParaRPr lang="en-GB" sz="4000" dirty="0"/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/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  <a:buFont typeface="Arial"/>
              <a:buNone/>
            </a:pPr>
            <a:endParaRPr lang="en-GB" sz="40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9E31F7F-AE24-DF45-BDF4-5F0EE96E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45" y="1525778"/>
            <a:ext cx="5611092" cy="31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400" dirty="0">
                <a:solidFill>
                  <a:schemeClr val="accent1">
                    <a:lumMod val="50000"/>
                  </a:schemeClr>
                </a:solidFill>
              </a:rPr>
              <a:t>Incidencia de CCU cada 100.000 mujeres (todas las edades) 2020 - OMS</a:t>
            </a: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CA2D9F03-AFEF-874D-B16F-0DC391A026CE}"/>
              </a:ext>
            </a:extLst>
          </p:cNvPr>
          <p:cNvSpPr txBox="1"/>
          <p:nvPr/>
        </p:nvSpPr>
        <p:spPr>
          <a:xfrm>
            <a:off x="1205345" y="5300878"/>
            <a:ext cx="877304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AR" sz="16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marL="342900" indent="-342900" algn="ctr" eaLnBrk="1" hangingPunct="1">
              <a:buFont typeface="Wingdings" panose="05000000000000000000" pitchFamily="2" charset="2"/>
              <a:buChar char="Ø"/>
              <a:defRPr/>
            </a:pPr>
            <a:r>
              <a:rPr lang="es-AR" sz="2000" b="1" dirty="0">
                <a:solidFill>
                  <a:schemeClr val="accent1"/>
                </a:solidFill>
                <a:latin typeface="+mj-lt"/>
                <a:cs typeface="Arial" charset="0"/>
              </a:rPr>
              <a:t>CCU es la 4 causa de cáncer en mujeres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Ø"/>
              <a:defRPr/>
            </a:pPr>
            <a:r>
              <a:rPr lang="es-AR" sz="2000" b="1" dirty="0">
                <a:solidFill>
                  <a:schemeClr val="accent1"/>
                </a:solidFill>
                <a:latin typeface="+mj-lt"/>
                <a:cs typeface="Arial" charset="0"/>
              </a:rPr>
              <a:t>Anualmente: &gt; 500.000 casos y &gt; 300.000 muertes.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AR" sz="2000" b="1" dirty="0">
                <a:solidFill>
                  <a:schemeClr val="accent1"/>
                </a:solidFill>
                <a:latin typeface="+mj-lt"/>
                <a:cs typeface="Arial" charset="0"/>
              </a:rPr>
              <a:t>Más del 85% de las muertes ocurren en países de ingresos bajos y medianos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es-AR" sz="16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29911" y="4954503"/>
            <a:ext cx="9188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/>
              <a:t>OMS. Global </a:t>
            </a:r>
            <a:r>
              <a:rPr lang="es-AR" sz="1400" dirty="0" err="1"/>
              <a:t>Cancer</a:t>
            </a:r>
            <a:r>
              <a:rPr lang="es-AR" sz="1400" dirty="0"/>
              <a:t> </a:t>
            </a:r>
            <a:r>
              <a:rPr lang="es-AR" sz="1400" dirty="0" err="1"/>
              <a:t>Observatory</a:t>
            </a:r>
            <a:r>
              <a:rPr lang="es-AR" sz="1400" dirty="0"/>
              <a:t>. Disponible: </a:t>
            </a:r>
            <a:r>
              <a:rPr lang="es-AR" sz="1400" dirty="0">
                <a:hlinkClick r:id="rId3"/>
              </a:rPr>
              <a:t>https://gco.iarc.fr/</a:t>
            </a:r>
            <a:endParaRPr lang="es-AR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11" y="1901998"/>
            <a:ext cx="5706988" cy="3061317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F9E31F7F-AE24-DF45-BDF4-5F0EE96E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771" y="1565002"/>
            <a:ext cx="5558275" cy="31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400" dirty="0">
                <a:solidFill>
                  <a:schemeClr val="accent1">
                    <a:lumMod val="50000"/>
                  </a:schemeClr>
                </a:solidFill>
              </a:rPr>
              <a:t>Mortalidad por CCU cada 100.000 mujeres (todas las edades) 2020 - OMS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054" y="1933198"/>
            <a:ext cx="5715123" cy="3041803"/>
          </a:xfrm>
          <a:prstGeom prst="rect">
            <a:avLst/>
          </a:prstGeom>
        </p:spPr>
      </p:pic>
      <p:pic>
        <p:nvPicPr>
          <p:cNvPr id="17" name="Gráfico 16" descr="Dinero contorno">
            <a:extLst>
              <a:ext uri="{FF2B5EF4-FFF2-40B4-BE49-F238E27FC236}">
                <a16:creationId xmlns:a16="http://schemas.microsoft.com/office/drawing/2014/main" id="{C4DCF58C-EE99-87FF-B833-B70B0E59B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1332" y="5112367"/>
            <a:ext cx="914400" cy="914400"/>
          </a:xfrm>
          <a:prstGeom prst="rect">
            <a:avLst/>
          </a:prstGeom>
        </p:spPr>
      </p:pic>
      <p:pic>
        <p:nvPicPr>
          <p:cNvPr id="2" name="Imagen 24">
            <a:extLst>
              <a:ext uri="{FF2B5EF4-FFF2-40B4-BE49-F238E27FC236}">
                <a16:creationId xmlns:a16="http://schemas.microsoft.com/office/drawing/2014/main" id="{ECBF438B-4ED1-C60E-1380-EB78D60090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49241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642346" y="158342"/>
            <a:ext cx="105156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3600" dirty="0"/>
              <a:t>Vacuna VPH en los calendarios nacionales del mundo</a:t>
            </a:r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023522" y="29667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A962C1C-4A65-504B-814B-8B4D17863A2E}"/>
              </a:ext>
            </a:extLst>
          </p:cNvPr>
          <p:cNvSpPr txBox="1">
            <a:spLocks noChangeArrowheads="1"/>
          </p:cNvSpPr>
          <p:nvPr/>
        </p:nvSpPr>
        <p:spPr>
          <a:xfrm>
            <a:off x="1992314" y="2432051"/>
            <a:ext cx="40338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AR" altLang="es-AR" dirty="0">
                <a:solidFill>
                  <a:schemeClr val="tx2"/>
                </a:solidFill>
              </a:rPr>
              <a:t>     </a:t>
            </a:r>
            <a:endParaRPr lang="es-ES" altLang="es-AR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AA3B274-55C1-36D2-0E6C-0F74DDA38D33}"/>
              </a:ext>
            </a:extLst>
          </p:cNvPr>
          <p:cNvGrpSpPr/>
          <p:nvPr/>
        </p:nvGrpSpPr>
        <p:grpSpPr>
          <a:xfrm>
            <a:off x="830626" y="1450377"/>
            <a:ext cx="7986803" cy="4749537"/>
            <a:chOff x="1640523" y="1798173"/>
            <a:chExt cx="8559163" cy="490148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2F3C2B5-2BF3-40A0-D04D-D334E794C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532"/>
            <a:stretch/>
          </p:blipFill>
          <p:spPr>
            <a:xfrm>
              <a:off x="1640523" y="1798173"/>
              <a:ext cx="8559163" cy="4901486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59E7203-05BD-4A57-EF8C-4CF793B6EAC6}"/>
                </a:ext>
              </a:extLst>
            </p:cNvPr>
            <p:cNvSpPr txBox="1"/>
            <p:nvPr/>
          </p:nvSpPr>
          <p:spPr>
            <a:xfrm>
              <a:off x="2843212" y="2108885"/>
              <a:ext cx="62436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dirty="0"/>
                <a:t>Porcentaje de países que incluyen la vacuna VPH en el CNI </a:t>
              </a:r>
            </a:p>
            <a:p>
              <a:r>
                <a:rPr lang="es-AR" dirty="0"/>
                <a:t>por grupo de ingresos de Banco Mundial (marzo 2020)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A25932C0-6A70-E6FC-3EA4-9D8FC8F7626A}"/>
              </a:ext>
            </a:extLst>
          </p:cNvPr>
          <p:cNvSpPr/>
          <p:nvPr/>
        </p:nvSpPr>
        <p:spPr>
          <a:xfrm>
            <a:off x="8974183" y="2432051"/>
            <a:ext cx="3036013" cy="24795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Acceso no igualitario a las vacunas en el resto del mundo</a:t>
            </a:r>
            <a:endParaRPr lang="es-AR" dirty="0"/>
          </a:p>
        </p:txBody>
      </p:sp>
      <p:pic>
        <p:nvPicPr>
          <p:cNvPr id="4" name="Gráfico 3" descr="Balanza de la justicia contorno">
            <a:extLst>
              <a:ext uri="{FF2B5EF4-FFF2-40B4-BE49-F238E27FC236}">
                <a16:creationId xmlns:a16="http://schemas.microsoft.com/office/drawing/2014/main" id="{D42B507B-CED6-ED6D-C5A4-11DC16C59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4989" y="49704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 descr="Mujer encogiéndose de hombros contorno">
            <a:extLst>
              <a:ext uri="{FF2B5EF4-FFF2-40B4-BE49-F238E27FC236}">
                <a16:creationId xmlns:a16="http://schemas.microsoft.com/office/drawing/2014/main" id="{E7AEDDAA-8E00-D2A6-B999-D8DF599BA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7777" y="4438898"/>
            <a:ext cx="914400" cy="914400"/>
          </a:xfrm>
        </p:spPr>
      </p:pic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171940" y="527723"/>
            <a:ext cx="105156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/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/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4000" dirty="0" err="1"/>
              <a:t>Carga</a:t>
            </a:r>
            <a:r>
              <a:rPr lang="en-GB" sz="4000" dirty="0"/>
              <a:t> de </a:t>
            </a:r>
            <a:r>
              <a:rPr lang="en-GB" sz="4000" dirty="0" err="1"/>
              <a:t>enfermedad</a:t>
            </a:r>
            <a:r>
              <a:rPr lang="en-GB" sz="4000" dirty="0"/>
              <a:t> en Argentina: CCU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endParaRPr lang="en-GB" sz="4000" dirty="0"/>
          </a:p>
          <a:p>
            <a:pPr>
              <a:spcBef>
                <a:spcPts val="0"/>
              </a:spcBef>
              <a:buClr>
                <a:schemeClr val="dk1"/>
              </a:buClr>
              <a:buSzPts val="2700"/>
              <a:buFont typeface="Arial"/>
              <a:buNone/>
            </a:pPr>
            <a:endParaRPr lang="en-GB" sz="4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1FCF2B6-A139-8748-848A-68B961AE8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339" y="1317055"/>
            <a:ext cx="3484283" cy="36633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509" y="2172590"/>
            <a:ext cx="4303836" cy="391053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06528" y="1433926"/>
            <a:ext cx="53135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333333"/>
                </a:solidFill>
                <a:latin typeface="+mj-lt"/>
              </a:rPr>
              <a:t>Mortalidad por cáncer cervicouterino en mujeres según jurisdicciones. Tasas ajustadas por edad por 100.000 mujeres agrupadas en quintiles de mortalidad. Argentina, 2019.</a:t>
            </a:r>
            <a:endParaRPr lang="es-AR" sz="1400" dirty="0">
              <a:latin typeface="+mj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8EBDEA6-51FF-2197-251D-527E093C4B1D}"/>
              </a:ext>
            </a:extLst>
          </p:cNvPr>
          <p:cNvSpPr txBox="1"/>
          <p:nvPr/>
        </p:nvSpPr>
        <p:spPr>
          <a:xfrm>
            <a:off x="171940" y="5047095"/>
            <a:ext cx="59507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lvl="0" defTabSz="914400">
              <a:buClr>
                <a:schemeClr val="bg1"/>
              </a:buClr>
              <a:buSzPts val="1400"/>
              <a:defRPr/>
            </a:pPr>
            <a:r>
              <a:rPr lang="es-AR" sz="2000" b="1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3º </a:t>
            </a:r>
            <a:r>
              <a:rPr lang="es-AR" sz="2000" b="1" dirty="0">
                <a:solidFill>
                  <a:schemeClr val="accent1"/>
                </a:solidFill>
                <a:latin typeface="+mj-lt"/>
                <a:cs typeface="Arial"/>
                <a:sym typeface="Arial"/>
              </a:rPr>
              <a:t>causa de muerte </a:t>
            </a:r>
            <a:r>
              <a:rPr lang="es-AR" sz="2000" b="1" i="0" u="none" strike="noStrike" cap="none" dirty="0">
                <a:solidFill>
                  <a:schemeClr val="accent1"/>
                </a:solidFill>
                <a:effectLst/>
                <a:latin typeface="+mj-lt"/>
                <a:ea typeface="Arial"/>
                <a:cs typeface="Arial"/>
                <a:sym typeface="Arial"/>
              </a:rPr>
              <a:t>en mujeres. 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tabLst/>
              <a:defRPr/>
            </a:pPr>
            <a:r>
              <a:rPr lang="es-AR" sz="2000" b="1" dirty="0">
                <a:solidFill>
                  <a:schemeClr val="accent1"/>
                </a:solidFill>
                <a:latin typeface="+mj-lt"/>
                <a:cs typeface="Arial"/>
                <a:sym typeface="Arial"/>
              </a:rPr>
              <a:t>2º cáncer femenino entre los 15 a 44 años.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tabLst/>
              <a:defRPr/>
            </a:pPr>
            <a:r>
              <a:rPr lang="es-AR" sz="2000" b="1" dirty="0">
                <a:solidFill>
                  <a:schemeClr val="accent1"/>
                </a:solidFill>
                <a:latin typeface="+mj-lt"/>
                <a:cs typeface="Arial"/>
                <a:sym typeface="Arial"/>
              </a:rPr>
              <a:t>Carga de enfermedad desigual.</a:t>
            </a:r>
            <a:endParaRPr lang="es-AR" sz="2000" b="1" i="0" u="none" strike="noStrike" cap="none" dirty="0">
              <a:solidFill>
                <a:schemeClr val="bg1"/>
              </a:solidFill>
              <a:effectLst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" name="Imagen 24">
            <a:extLst>
              <a:ext uri="{FF2B5EF4-FFF2-40B4-BE49-F238E27FC236}">
                <a16:creationId xmlns:a16="http://schemas.microsoft.com/office/drawing/2014/main" id="{CF713992-9B92-5761-D7B9-98687E9931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91578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838200" y="234048"/>
            <a:ext cx="10515600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700"/>
              <a:buFont typeface="Arial"/>
              <a:buNone/>
            </a:pPr>
            <a:r>
              <a:rPr lang="en-GB" sz="4000" dirty="0" err="1"/>
              <a:t>Contenido</a:t>
            </a:r>
            <a:endParaRPr lang="en-GB" sz="4000" dirty="0"/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0693244" y="535785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graphicFrame>
        <p:nvGraphicFramePr>
          <p:cNvPr id="8" name="5 Diagrama">
            <a:extLst>
              <a:ext uri="{FF2B5EF4-FFF2-40B4-BE49-F238E27FC236}">
                <a16:creationId xmlns:a16="http://schemas.microsoft.com/office/drawing/2014/main" id="{267A753E-3D91-4849-882A-7B06D1B03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444505"/>
              </p:ext>
            </p:extLst>
          </p:nvPr>
        </p:nvGraphicFramePr>
        <p:xfrm>
          <a:off x="838200" y="1825625"/>
          <a:ext cx="10244459" cy="371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65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6;p24">
            <a:extLst>
              <a:ext uri="{FF2B5EF4-FFF2-40B4-BE49-F238E27FC236}">
                <a16:creationId xmlns:a16="http://schemas.microsoft.com/office/drawing/2014/main" id="{1372FD13-0CCE-A048-B746-DC063D5917DC}"/>
              </a:ext>
            </a:extLst>
          </p:cNvPr>
          <p:cNvSpPr txBox="1">
            <a:spLocks/>
          </p:cNvSpPr>
          <p:nvPr/>
        </p:nvSpPr>
        <p:spPr>
          <a:xfrm>
            <a:off x="367029" y="184946"/>
            <a:ext cx="10547714" cy="1133693"/>
          </a:xfrm>
          <a:prstGeom prst="rect">
            <a:avLst/>
          </a:prstGeom>
        </p:spPr>
        <p:txBody>
          <a:bodyPr spcFirstLastPara="1"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700"/>
              <a:buFont typeface="Arial"/>
              <a:buNone/>
            </a:pPr>
            <a:r>
              <a:rPr lang="en-GB" sz="3800" dirty="0"/>
              <a:t>Vacunas contra VPH disponibles en Argentina</a:t>
            </a:r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0A010E18-71A5-C743-AF7E-566F3FE9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844" r="79400" b="6795"/>
          <a:stretch/>
        </p:blipFill>
        <p:spPr>
          <a:xfrm>
            <a:off x="11083773" y="221572"/>
            <a:ext cx="660556" cy="530220"/>
          </a:xfrm>
          <a:prstGeom prst="rect">
            <a:avLst/>
          </a:prstGeom>
          <a:solidFill>
            <a:schemeClr val="accent5"/>
          </a:solidFill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189A7C8-3C54-3E0F-6EFD-38C20B4D35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4181" y="4060634"/>
          <a:ext cx="11320148" cy="2378520"/>
        </p:xfrm>
        <a:graphic>
          <a:graphicData uri="http://schemas.openxmlformats.org/drawingml/2006/table">
            <a:tbl>
              <a:tblPr firstRow="1" bandRow="1"/>
              <a:tblGrid>
                <a:gridCol w="2830037">
                  <a:extLst>
                    <a:ext uri="{9D8B030D-6E8A-4147-A177-3AD203B41FA5}">
                      <a16:colId xmlns:a16="http://schemas.microsoft.com/office/drawing/2014/main" val="4033765650"/>
                    </a:ext>
                  </a:extLst>
                </a:gridCol>
                <a:gridCol w="2830037">
                  <a:extLst>
                    <a:ext uri="{9D8B030D-6E8A-4147-A177-3AD203B41FA5}">
                      <a16:colId xmlns:a16="http://schemas.microsoft.com/office/drawing/2014/main" val="246472208"/>
                    </a:ext>
                  </a:extLst>
                </a:gridCol>
                <a:gridCol w="2830037">
                  <a:extLst>
                    <a:ext uri="{9D8B030D-6E8A-4147-A177-3AD203B41FA5}">
                      <a16:colId xmlns:a16="http://schemas.microsoft.com/office/drawing/2014/main" val="3916628434"/>
                    </a:ext>
                  </a:extLst>
                </a:gridCol>
                <a:gridCol w="2830037">
                  <a:extLst>
                    <a:ext uri="{9D8B030D-6E8A-4147-A177-3AD203B41FA5}">
                      <a16:colId xmlns:a16="http://schemas.microsoft.com/office/drawing/2014/main" val="3536800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Vacuna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Vacuna Bivalente</a:t>
                      </a: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(GSK)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Vacuna cuadrivalente</a:t>
                      </a: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(Merck)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Vacuna </a:t>
                      </a:r>
                      <a:r>
                        <a:rPr lang="es-AR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nonavalente</a:t>
                      </a: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(Merck)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4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Tipos incorporados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16-18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6-11-16-18 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6-11-16-18-31-33-45-52-58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09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Dosis en mcg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20-20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20-40-40-20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30-40-60-40-20-20-20-20-20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176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Tecnología para producir VLP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Células de insecto: vector Baculovirus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Levadura:Saccharomyces</a:t>
                      </a:r>
                      <a:r>
                        <a:rPr lang="es-A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AR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cerevisciae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Levadura:Saccharomyces cerevisciae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09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Adyuvante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 mcg -50 mcg</a:t>
                      </a:r>
                      <a:r>
                        <a:rPr lang="es-A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AS04D (compuesto por hidróxido de aluminio y 3-O-desacil-4'-monofosforil lípido A) 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 mcg de sulfato de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hydroxifosfato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amorfo de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aluminio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 mcg de sulfato de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hydroxifosfato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amorfo de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aluminio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21486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B3E05F8-6204-ED8A-9F0A-19203D4259FD}"/>
              </a:ext>
            </a:extLst>
          </p:cNvPr>
          <p:cNvSpPr txBox="1"/>
          <p:nvPr/>
        </p:nvSpPr>
        <p:spPr>
          <a:xfrm>
            <a:off x="426010" y="1389981"/>
            <a:ext cx="5942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</a:t>
            </a:r>
            <a:r>
              <a:rPr lang="es-AR" sz="16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acunas </a:t>
            </a:r>
            <a:r>
              <a:rPr lang="es-AR" sz="16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recombinantes basadas en subunidades proteicas.</a:t>
            </a:r>
          </a:p>
          <a:p>
            <a:endParaRPr lang="es-AR" sz="1600" b="1" i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 clonan los genes de</a:t>
            </a:r>
            <a:r>
              <a:rPr lang="es-AR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las proteínas de la </a:t>
            </a:r>
            <a:r>
              <a:rPr lang="es-AR" sz="16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cápside viral (L1, L2) </a:t>
            </a:r>
            <a:r>
              <a:rPr lang="es-AR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 se forman las</a:t>
            </a:r>
            <a:r>
              <a:rPr lang="es-A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AR" sz="16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“partículas semejantes a virus”</a:t>
            </a:r>
            <a:r>
              <a:rPr lang="es-AR" sz="1600" i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AR" sz="16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es-AR" sz="1600" i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VLPs</a:t>
            </a:r>
            <a:r>
              <a:rPr lang="es-AR" sz="16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virus </a:t>
            </a:r>
            <a:r>
              <a:rPr lang="es-AR" sz="1600" i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like</a:t>
            </a:r>
            <a:r>
              <a:rPr lang="es-AR" sz="16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AR" sz="1600" i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particles</a:t>
            </a:r>
            <a:r>
              <a:rPr lang="es-AR" sz="16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), morfológicamente similares al virus nativo, pero sin genoma (cápside vacía).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VLPs</a:t>
            </a:r>
            <a:r>
              <a:rPr lang="es-AR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presentan la </a:t>
            </a:r>
            <a:r>
              <a:rPr lang="es-AR" sz="16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conformación “natural” de los epítopes </a:t>
            </a:r>
            <a:r>
              <a:rPr lang="es-AR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del virus e inducen la producción de </a:t>
            </a:r>
            <a:r>
              <a:rPr lang="es-AR" sz="16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anticuerpos neutralizantes</a:t>
            </a:r>
            <a:r>
              <a:rPr lang="es-AR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es-AR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50043E4D-E57F-560A-190B-2B6FFFCC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32256" r="24060" b="11864"/>
          <a:stretch>
            <a:fillRect/>
          </a:stretch>
        </p:blipFill>
        <p:spPr>
          <a:xfrm>
            <a:off x="6593264" y="1270977"/>
            <a:ext cx="5145095" cy="25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70805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la de reuniones Ion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  <a:fontScheme name="Sala de reuniones 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ala de reuniones 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hueMod val="124000"/>
              <a:satMod val="148000"/>
              <a:lumMod val="124000"/>
            </a:schemeClr>
          </a:gs>
          <a:gs pos="100000">
            <a:schemeClr val="phClr">
              <a:shade val="76000"/>
              <a:hueMod val="89000"/>
              <a:satMod val="16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91000"/>
              <a:satMod val="164000"/>
              <a:lumMod val="74000"/>
            </a:schemeClr>
            <a:schemeClr val="phClr">
              <a:hueMod val="124000"/>
              <a:satMod val="140000"/>
              <a:lumMod val="142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2599</Words>
  <Application>Microsoft Macintosh PowerPoint</Application>
  <PresentationFormat>Panorámica</PresentationFormat>
  <Paragraphs>362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Aptos</vt:lpstr>
      <vt:lpstr>Arial</vt:lpstr>
      <vt:lpstr>Bradley Hand ITC</vt:lpstr>
      <vt:lpstr>Calibri</vt:lpstr>
      <vt:lpstr>Calibri Light</vt:lpstr>
      <vt:lpstr>Century Gothic</vt:lpstr>
      <vt:lpstr>Montserrat</vt:lpstr>
      <vt:lpstr>Noto Sans Symbols</vt:lpstr>
      <vt:lpstr>Trebuchet MS</vt:lpstr>
      <vt:lpstr>Wingdings</vt:lpstr>
      <vt:lpstr>Tema de Office</vt:lpstr>
      <vt:lpstr>Vacuna VPH</vt:lpstr>
      <vt:lpstr>Presentación de PowerPoint</vt:lpstr>
      <vt:lpstr>Presentación de PowerPoint</vt:lpstr>
      <vt:lpstr>VPH: Progresión de la enfermedad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Florencia Lucion</cp:lastModifiedBy>
  <cp:revision>9</cp:revision>
  <dcterms:created xsi:type="dcterms:W3CDTF">2024-08-19T15:54:35Z</dcterms:created>
  <dcterms:modified xsi:type="dcterms:W3CDTF">2024-09-04T09:44:32Z</dcterms:modified>
</cp:coreProperties>
</file>